
<file path=[Content_Types].xml><?xml version="1.0" encoding="utf-8"?>
<Types xmlns="http://schemas.openxmlformats.org/package/2006/content-types">
  <Override PartName="/ppt/slideLayouts/slideLayout307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540.xml" ContentType="application/vnd.openxmlformats-officedocument.presentationml.slideLayout+xml"/>
  <Override PartName="/ppt/slideLayouts/slideLayout638.xml" ContentType="application/vnd.openxmlformats-officedocument.presentationml.slideLayout+xml"/>
  <Override PartName="/ppt/theme/theme5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616.xml" ContentType="application/vnd.openxmlformats-officedocument.presentationml.slideLayout+xml"/>
  <Override PartName="/ppt/slideLayouts/slideLayout663.xml" ContentType="application/vnd.openxmlformats-officedocument.presentationml.slideLayout+xml"/>
  <Override PartName="/ppt/slides/slide25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55.xml" ContentType="application/vnd.openxmlformats-officedocument.presentationml.slideLayout+xml"/>
  <Default Extension="xml" ContentType="application/xml"/>
  <Override PartName="/ppt/slideLayouts/slideLayout24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578.xml" ContentType="application/vnd.openxmlformats-officedocument.presentationml.slideLayout+xml"/>
  <Override PartName="/ppt/slideLayouts/slideLayout64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509.xml" ContentType="application/vnd.openxmlformats-officedocument.presentationml.slideLayout+xml"/>
  <Override PartName="/ppt/slideLayouts/slideLayout556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534.xml" ContentType="application/vnd.openxmlformats-officedocument.presentationml.slideLayout+xml"/>
  <Override PartName="/ppt/slideLayouts/slideLayout581.xml" ContentType="application/vnd.openxmlformats-officedocument.presentationml.slideLayout+xml"/>
  <Override PartName="/ppt/slides/slide19.xml" ContentType="application/vnd.openxmlformats-officedocument.presentationml.slide+xml"/>
  <Override PartName="/ppt/slideLayouts/slideLayout118.xml" ContentType="application/vnd.openxmlformats-officedocument.presentationml.slideLayout+xml"/>
  <Default Extension="png" ContentType="image/png"/>
  <Override PartName="/ppt/slideLayouts/slideLayout165.xml" ContentType="application/vnd.openxmlformats-officedocument.presentationml.slideLayout+xml"/>
  <Override PartName="/ppt/slideLayouts/slideLayout512.xml" ContentType="application/vnd.openxmlformats-officedocument.presentationml.slideLayout+xml"/>
  <Override PartName="/ppt/slideLayouts/slideLayout65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65.xml" ContentType="application/vnd.openxmlformats-officedocument.presentationml.slideLayout+xml"/>
  <Override PartName="/ppt/theme/theme2.xml" ContentType="application/vnd.openxmlformats-officedocument.theme+xml"/>
  <Override PartName="/ppt/slideLayouts/slideLayout304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96.xml" ContentType="application/vnd.openxmlformats-officedocument.presentationml.slideLayout+xml"/>
  <Override PartName="/ppt/slideLayouts/slideLayout635.xml" ContentType="application/vnd.openxmlformats-officedocument.presentationml.slideLayout+xml"/>
  <Override PartName="/ppt/slides/slide44.xml" ContentType="application/vnd.openxmlformats-officedocument.presentationml.slide+xml"/>
  <Override PartName="/ppt/slideLayouts/slideLayout43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s/slide22.xml" ContentType="application/vnd.openxmlformats-officedocument.presentationml.slide+xml"/>
  <Override PartName="/ppt/slideLayouts/slideLayout219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597.xml" ContentType="application/vnd.openxmlformats-officedocument.presentationml.slideLayout+xml"/>
  <Override PartName="/ppt/slideLayouts/slideLayout613.xml" ContentType="application/vnd.openxmlformats-officedocument.presentationml.slideLayout+xml"/>
  <Override PartName="/ppt/slideLayouts/slideLayout66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528.xml" ContentType="application/vnd.openxmlformats-officedocument.presentationml.slideLayout+xml"/>
  <Override PartName="/ppt/slideLayouts/slideLayout575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506.xml" ContentType="application/vnd.openxmlformats-officedocument.presentationml.slideLayout+xml"/>
  <Override PartName="/ppt/slideLayouts/slideLayout553.xml" ContentType="application/vnd.openxmlformats-officedocument.presentationml.slideLayout+xml"/>
  <Override PartName="/ppt/slideMasters/slideMaster5.xml" ContentType="application/vnd.openxmlformats-officedocument.presentationml.slideMaster+xml"/>
  <Override PartName="/ppt/slideLayouts/slideLayout59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s/slide38.xml" ContentType="application/vnd.openxmlformats-officedocument.presentationml.slide+xml"/>
  <Override PartName="/ppt/slideLayouts/slideLayout137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531.xml" ContentType="application/vnd.openxmlformats-officedocument.presentationml.slideLayout+xml"/>
  <Override PartName="/ppt/slideLayouts/slideLayout629.xml" ContentType="application/vnd.openxmlformats-officedocument.presentationml.slideLayout+xml"/>
  <Override PartName="/ppt/slideLayouts/slideLayout67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607.xml" ContentType="application/vnd.openxmlformats-officedocument.presentationml.slideLayout+xml"/>
  <Override PartName="/ppt/slideLayouts/slideLayout654.xml" ContentType="application/vnd.openxmlformats-officedocument.presentationml.slideLayout+xml"/>
  <Override PartName="/ppt/slides/slide16.xml" ContentType="application/vnd.openxmlformats-officedocument.presentationml.slide+xml"/>
  <Override PartName="/ppt/slideLayouts/slideLayout15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93.xml" ContentType="application/vnd.openxmlformats-officedocument.presentationml.slideLayout+xml"/>
  <Override PartName="/ppt/slides/slide41.xml" ContentType="application/vnd.openxmlformats-officedocument.presentationml.slide+xml"/>
  <Override PartName="/ppt/slideLayouts/slideLayout140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569.xml" ContentType="application/vnd.openxmlformats-officedocument.presentationml.slideLayout+xml"/>
  <Override PartName="/ppt/slideLayouts/slideLayout632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610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547.xml" ContentType="application/vnd.openxmlformats-officedocument.presentationml.slideLayout+xml"/>
  <Override PartName="/ppt/slideLayouts/slideLayout594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525.xml" ContentType="application/vnd.openxmlformats-officedocument.presentationml.slideLayout+xml"/>
  <Override PartName="/ppt/slideLayouts/slideLayout572.xml" ContentType="application/vnd.openxmlformats-officedocument.presentationml.slideLayout+xml"/>
  <Override PartName="/ppt/slides/slide7.xml" ContentType="application/vnd.openxmlformats-officedocument.presentationml.slide+xml"/>
  <Override PartName="/ppt/slideLayouts/slideLayout9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648.xml" ContentType="application/vnd.openxmlformats-officedocument.presentationml.slideLayout+xml"/>
  <Override PartName="/ppt/slideMasters/slideMaster2.xml" ContentType="application/vnd.openxmlformats-officedocument.presentationml.slideMaster+xml"/>
  <Override PartName="/ppt/slideLayouts/slideLayout109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503.xml" ContentType="application/vnd.openxmlformats-officedocument.presentationml.slideLayout+xml"/>
  <Override PartName="/ppt/slideLayouts/slideLayout550.xml" ContentType="application/vnd.openxmlformats-officedocument.presentationml.slideLayout+xml"/>
  <Override PartName="/ppt/notesSlides/notesSlide1.xml" ContentType="application/vnd.openxmlformats-officedocument.presentationml.notesSlide+xml"/>
  <Override PartName="/ppt/slideLayouts/slideLayout56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626.xml" ContentType="application/vnd.openxmlformats-officedocument.presentationml.slideLayout+xml"/>
  <Override PartName="/ppt/slideLayouts/slideLayout673.xml" ContentType="application/vnd.openxmlformats-officedocument.presentationml.slideLayout+xml"/>
  <Override PartName="/ppt/slides/slide35.xml" ContentType="application/vnd.openxmlformats-officedocument.presentationml.slide+xml"/>
  <Override PartName="/ppt/slideLayouts/slideLayout34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s/slide13.xml" ContentType="application/vnd.openxmlformats-officedocument.presentationml.slide+xml"/>
  <Override PartName="/ppt/slideLayouts/slideLayout112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588.xml" ContentType="application/vnd.openxmlformats-officedocument.presentationml.slideLayout+xml"/>
  <Override PartName="/ppt/slideLayouts/slideLayout604.xml" ContentType="application/vnd.openxmlformats-officedocument.presentationml.slideLayout+xml"/>
  <Override PartName="/ppt/slideLayouts/slideLayout65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519.xml" ContentType="application/vnd.openxmlformats-officedocument.presentationml.slideLayout+xml"/>
  <Override PartName="/ppt/slideLayouts/slideLayout566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544.xml" ContentType="application/vnd.openxmlformats-officedocument.presentationml.slideLayout+xml"/>
  <Override PartName="/ppt/slideLayouts/slideLayout591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667.xml" ContentType="application/vnd.openxmlformats-officedocument.presentationml.slideLayout+xml"/>
  <Override PartName="/ppt/slides/slide29.xml" ContentType="application/vnd.openxmlformats-officedocument.presentationml.slide+xml"/>
  <Override PartName="/ppt/slideLayouts/slideLayout128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522.xml" ContentType="application/vnd.openxmlformats-officedocument.presentationml.slideLayout+xml"/>
  <Override PartName="/ppt/slides/slide4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500.xml" ContentType="application/vnd.openxmlformats-officedocument.presentationml.slideLayout+xml"/>
  <Override PartName="/ppt/slideLayouts/slideLayout645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623.xml" ContentType="application/vnd.openxmlformats-officedocument.presentationml.slideLayout+xml"/>
  <Override PartName="/ppt/slideLayouts/slideLayout670.xml" ContentType="application/vnd.openxmlformats-officedocument.presentationml.slideLayout+xml"/>
  <Override PartName="/ppt/slides/slide32.xml" ContentType="application/vnd.openxmlformats-officedocument.presentationml.slide+xml"/>
  <Override PartName="/ppt/slideLayouts/slideLayout131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s/slide10.xml" ContentType="application/vnd.openxmlformats-officedocument.presentationml.slide+xml"/>
  <Override PartName="/ppt/slideLayouts/slideLayout31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601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538.xml" ContentType="application/vnd.openxmlformats-officedocument.presentationml.slideLayout+xml"/>
  <Override PartName="/ppt/slideLayouts/slideLayout585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516.xml" ContentType="application/vnd.openxmlformats-officedocument.presentationml.slideLayout+xml"/>
  <Override PartName="/ppt/slideLayouts/slideLayout563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639.xml" ContentType="application/vnd.openxmlformats-officedocument.presentationml.slideLayout+xml"/>
  <Override PartName="/ppt/theme/theme6.xml" ContentType="application/vnd.openxmlformats-officedocument.theme+xml"/>
  <Override PartName="/ppt/slideLayouts/slideLayout147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541.xml" ContentType="application/vnd.openxmlformats-officedocument.presentationml.slideLayout+xml"/>
  <Override PartName="/ppt/slides/slide26.xml" ContentType="application/vnd.openxmlformats-officedocument.presentationml.slide+xml"/>
  <Override PartName="/ppt/slideLayouts/slideLayout47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617.xml" ContentType="application/vnd.openxmlformats-officedocument.presentationml.slideLayout+xml"/>
  <Override PartName="/ppt/slideLayouts/slideLayout664.xml" ContentType="application/vnd.openxmlformats-officedocument.presentationml.slideLayout+xml"/>
  <Override PartName="/ppt/slides/slide1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64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57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557.xml" ContentType="application/vnd.openxmlformats-officedocument.presentationml.slideLayout+xml"/>
  <Override PartName="/ppt/slideLayouts/slideLayout620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535.xml" ContentType="application/vnd.openxmlformats-officedocument.presentationml.slideLayout+xml"/>
  <Override PartName="/ppt/slideLayouts/slideLayout582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65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497.xml" ContentType="application/vnd.openxmlformats-officedocument.presentationml.slideLayout+xml"/>
  <Override PartName="/ppt/slideLayouts/slideLayout513.xml" ContentType="application/vnd.openxmlformats-officedocument.presentationml.slideLayout+xml"/>
  <Override PartName="/ppt/slideLayouts/slideLayout560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52.xml" ContentType="application/vnd.openxmlformats-officedocument.presentationml.slideLayout+xml"/>
  <Override PartName="/ppt/theme/theme3.xml" ContentType="application/vnd.openxmlformats-officedocument.theme+xml"/>
  <Override PartName="/ppt/slideLayouts/slideLayout636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614.xml" ContentType="application/vnd.openxmlformats-officedocument.presentationml.slideLayout+xml"/>
  <Override PartName="/ppt/slideLayouts/slideLayout661.xml" ContentType="application/vnd.openxmlformats-officedocument.presentationml.slideLayout+xml"/>
  <Override PartName="/ppt/slides/slide23.xml" ContentType="application/vnd.openxmlformats-officedocument.presentationml.slide+xml"/>
  <Override PartName="/ppt/slideLayouts/slideLayout22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598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529.xml" ContentType="application/vnd.openxmlformats-officedocument.presentationml.slideLayout+xml"/>
  <Override PartName="/ppt/slideLayouts/slideLayout576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507.xml" ContentType="application/vnd.openxmlformats-officedocument.presentationml.slideLayout+xml"/>
  <Override PartName="/ppt/slideLayouts/slideLayout554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532.xml" ContentType="application/vnd.openxmlformats-officedocument.presentationml.slideLayout+xml"/>
  <Override PartName="/ppt/slideLayouts/slideLayout677.xml" ContentType="application/vnd.openxmlformats-officedocument.presentationml.slideLayout+xml"/>
  <Override PartName="/ppt/slides/slide39.xml" ContentType="application/vnd.openxmlformats-officedocument.presentationml.slide+xml"/>
  <Override PartName="/ppt/slideLayouts/slideLayout38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s/slide17.xml" ContentType="application/vnd.openxmlformats-officedocument.presentationml.slide+xml"/>
  <Override PartName="/ppt/slideLayouts/slideLayout116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510.xml" ContentType="application/vnd.openxmlformats-officedocument.presentationml.slideLayout+xml"/>
  <Override PartName="/ppt/slideLayouts/slideLayout608.xml" ContentType="application/vnd.openxmlformats-officedocument.presentationml.slideLayout+xml"/>
  <Override PartName="/ppt/slideLayouts/slideLayout65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94.xml" ContentType="application/vnd.openxmlformats-officedocument.presentationml.slideLayout+xml"/>
  <Override PartName="/ppt/slideLayouts/slideLayout633.xml" ContentType="application/vnd.openxmlformats-officedocument.presentationml.slideLayout+xml"/>
  <Override PartName="/ppt/slides/slide42.xml" ContentType="application/vnd.openxmlformats-officedocument.presentationml.slide+xml"/>
  <Override PartName="/ppt/slideLayouts/slideLayout41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s/slide20.xml" ContentType="application/vnd.openxmlformats-officedocument.presentationml.slide+xml"/>
  <Override PartName="/ppt/slideLayouts/slideLayout217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548.xml" ContentType="application/vnd.openxmlformats-officedocument.presentationml.slideLayout+xml"/>
  <Override PartName="/ppt/slideLayouts/slideLayout595.xml" ContentType="application/vnd.openxmlformats-officedocument.presentationml.slideLayout+xml"/>
  <Override PartName="/ppt/slideLayouts/slideLayout611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537.xml" ContentType="application/vnd.openxmlformats-officedocument.presentationml.slideLayout+xml"/>
  <Override PartName="/ppt/slideLayouts/slideLayout584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526.xml" ContentType="application/vnd.openxmlformats-officedocument.presentationml.slideLayout+xml"/>
  <Override PartName="/ppt/slideLayouts/slideLayout573.xml" ContentType="application/vnd.openxmlformats-officedocument.presentationml.slideLayout+xml"/>
  <Override PartName="/ppt/slides/slide8.xml" ContentType="application/vnd.openxmlformats-officedocument.presentationml.slide+xml"/>
  <Override PartName="/ppt/slideLayouts/slideLayout6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499.xml" ContentType="application/vnd.openxmlformats-officedocument.presentationml.slideLayout+xml"/>
  <Override PartName="/ppt/slideLayouts/slideLayout504.xml" ContentType="application/vnd.openxmlformats-officedocument.presentationml.slideLayout+xml"/>
  <Override PartName="/ppt/slideLayouts/slideLayout515.xml" ContentType="application/vnd.openxmlformats-officedocument.presentationml.slideLayout+xml"/>
  <Override PartName="/ppt/slideLayouts/slideLayout551.xml" ContentType="application/vnd.openxmlformats-officedocument.presentationml.slideLayout+xml"/>
  <Override PartName="/ppt/slideLayouts/slideLayout562.xml" ContentType="application/vnd.openxmlformats-officedocument.presentationml.slideLayout+xml"/>
  <Override PartName="/ppt/slideLayouts/slideLayout649.xml" ContentType="application/vnd.openxmlformats-officedocument.presentationml.slideLayout+xml"/>
  <Override PartName="/ppt/slideMasters/slideMaster3.xml" ContentType="application/vnd.openxmlformats-officedocument.presentationml.slideMaster+xml"/>
  <Override PartName="/ppt/slideLayouts/slideLayout57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s/slide36.xml" ContentType="application/vnd.openxmlformats-officedocument.presentationml.slide+xml"/>
  <Override PartName="/ppt/slideLayouts/slideLayout135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627.xml" ContentType="application/vnd.openxmlformats-officedocument.presentationml.slideLayout+xml"/>
  <Override PartName="/ppt/slideLayouts/slideLayout67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605.xml" ContentType="application/vnd.openxmlformats-officedocument.presentationml.slideLayout+xml"/>
  <Override PartName="/ppt/slideLayouts/slideLayout652.xml" ContentType="application/vnd.openxmlformats-officedocument.presentationml.slideLayout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589.xml" ContentType="application/vnd.openxmlformats-officedocument.presentationml.slideLayout+xml"/>
  <Override PartName="/ppt/tableStyles.xml" ContentType="application/vnd.openxmlformats-officedocument.presentationml.tableStyles+xml"/>
  <Override PartName="/ppt/slideLayouts/slideLayout236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567.xml" ContentType="application/vnd.openxmlformats-officedocument.presentationml.slideLayout+xml"/>
  <Override PartName="/ppt/slideLayouts/slideLayout630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545.xml" ContentType="application/vnd.openxmlformats-officedocument.presentationml.slideLayout+xml"/>
  <Override PartName="/ppt/slideLayouts/slideLayout592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523.xml" ContentType="application/vnd.openxmlformats-officedocument.presentationml.slideLayout+xml"/>
  <Override PartName="/ppt/slideLayouts/slideLayout570.xml" ContentType="application/vnd.openxmlformats-officedocument.presentationml.slideLayout+xml"/>
  <Override PartName="/ppt/slideLayouts/slideLayout668.xml" ContentType="application/vnd.openxmlformats-officedocument.presentationml.slideLayout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64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501.xml" ContentType="application/vnd.openxmlformats-officedocument.presentationml.slideLayout+xml"/>
  <Override PartName="/ppt/slides/slide33.xml" ContentType="application/vnd.openxmlformats-officedocument.presentationml.slide+xml"/>
  <Override PartName="/ppt/slideLayouts/slideLayout54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624.xml" ContentType="application/vnd.openxmlformats-officedocument.presentationml.slideLayout+xml"/>
  <Override PartName="/ppt/slideLayouts/slideLayout671.xml" ContentType="application/vnd.openxmlformats-officedocument.presentationml.slideLayout+xml"/>
  <Override PartName="/ppt/presentation.xml" ContentType="application/vnd.openxmlformats-officedocument.presentationml.presentation.main+xml"/>
  <Override PartName="/ppt/slideLayouts/slideLayout32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602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Layouts/slideLayout110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539.xml" ContentType="application/vnd.openxmlformats-officedocument.presentationml.slideLayout+xml"/>
  <Override PartName="/ppt/slideLayouts/slideLayout586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517.xml" ContentType="application/vnd.openxmlformats-officedocument.presentationml.slideLayout+xml"/>
  <Override PartName="/ppt/slideLayouts/slideLayout564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542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618.xml" ContentType="application/vnd.openxmlformats-officedocument.presentationml.slideLayout+xml"/>
  <Override PartName="/ppt/slideLayouts/slideLayout665.xml" ContentType="application/vnd.openxmlformats-officedocument.presentationml.slideLayout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520.xml" ContentType="application/vnd.openxmlformats-officedocument.presentationml.slideLayout+xml"/>
  <Override PartName="/ppt/slides/slide2.xml" ContentType="application/vnd.openxmlformats-officedocument.presentationml.slide+xml"/>
  <Override PartName="/ppt/slideLayouts/slideLayout26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643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621.xml" ContentType="application/vnd.openxmlformats-officedocument.presentationml.slideLayout+xml"/>
  <Override PartName="/ppt/slides/slide30.xml" ContentType="application/vnd.openxmlformats-officedocument.presentationml.slide+xml"/>
  <Override PartName="/ppt/slideLayouts/slideLayout227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558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536.xml" ContentType="application/vnd.openxmlformats-officedocument.presentationml.slideLayout+xml"/>
  <Override PartName="/ppt/slideLayouts/slideLayout58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514.xml" ContentType="application/vnd.openxmlformats-officedocument.presentationml.slideLayout+xml"/>
  <Override PartName="/ppt/slideLayouts/slideLayout561.xml" ContentType="application/vnd.openxmlformats-officedocument.presentationml.slideLayout+xml"/>
  <Override PartName="/ppt/slideLayouts/slideLayout659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498.xml" ContentType="application/vnd.openxmlformats-officedocument.presentationml.slideLayout+xml"/>
  <Override PartName="/ppt/theme/theme4.xml" ContentType="application/vnd.openxmlformats-officedocument.theme+xml"/>
  <Override PartName="/ppt/slideLayouts/slideLayout637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s/slide24.xml" ContentType="application/vnd.openxmlformats-officedocument.presentationml.slide+xml"/>
  <Override PartName="/ppt/slideLayouts/slideLayout92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599.xml" ContentType="application/vnd.openxmlformats-officedocument.presentationml.slideLayout+xml"/>
  <Override PartName="/ppt/slideLayouts/slideLayout615.xml" ContentType="application/vnd.openxmlformats-officedocument.presentationml.slideLayout+xml"/>
  <Override PartName="/ppt/slideLayouts/slideLayout66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64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577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508.xml" ContentType="application/vnd.openxmlformats-officedocument.presentationml.slideLayout+xml"/>
  <Override PartName="/ppt/slideLayouts/slideLayout555.xml" ContentType="application/vnd.openxmlformats-officedocument.presentationml.slideLayout+xml"/>
  <Default Extension="tiff" ContentType="image/tiff"/>
  <Override PartName="/ppt/slideLayouts/slideLayout347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533.xml" ContentType="application/vnd.openxmlformats-officedocument.presentationml.slideLayout+xml"/>
  <Override PartName="/ppt/slideLayouts/slideLayout580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609.xml" ContentType="application/vnd.openxmlformats-officedocument.presentationml.slideLayout+xml"/>
  <Override PartName="/ppt/slideLayouts/slideLayout656.xml" ContentType="application/vnd.openxmlformats-officedocument.presentationml.slideLayout+xml"/>
  <Override PartName="/ppt/slides/slide18.xml" ContentType="application/vnd.openxmlformats-officedocument.presentationml.slide+xml"/>
  <Override PartName="/ppt/slideLayouts/slideLayout17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95.xml" ContentType="application/vnd.openxmlformats-officedocument.presentationml.slideLayout+xml"/>
  <Override PartName="/ppt/slideLayouts/slideLayout511.xml" ContentType="application/vnd.openxmlformats-officedocument.presentationml.slideLayout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142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634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612.xml" ContentType="application/vnd.openxmlformats-officedocument.presentationml.slideLayout+xml"/>
  <Override PartName="/ppt/slides/slide21.xml" ContentType="application/vnd.openxmlformats-officedocument.presentationml.slide+xml"/>
  <Override PartName="/ppt/slideLayouts/slideLayout20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549.xml" ContentType="application/vnd.openxmlformats-officedocument.presentationml.slideLayout+xml"/>
  <Override PartName="/ppt/slideLayouts/slideLayout596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527.xml" ContentType="application/vnd.openxmlformats-officedocument.presentationml.slideLayout+xml"/>
  <Override PartName="/ppt/slideLayouts/slideLayout574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Masters/slideMaster4.xml" ContentType="application/vnd.openxmlformats-officedocument.presentationml.slideMaster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158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505.xml" ContentType="application/vnd.openxmlformats-officedocument.presentationml.slideLayout+xml"/>
  <Override PartName="/ppt/slideLayouts/slideLayout552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530.xml" ContentType="application/vnd.openxmlformats-officedocument.presentationml.slideLayout+xml"/>
  <Override PartName="/ppt/slideLayouts/slideLayout628.xml" ContentType="application/vnd.openxmlformats-officedocument.presentationml.slideLayout+xml"/>
  <Override PartName="/ppt/slideLayouts/slideLayout675.xml" ContentType="application/vnd.openxmlformats-officedocument.presentationml.slideLayout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36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s/slide15.xml" ContentType="application/vnd.openxmlformats-officedocument.presentationml.slide+xml"/>
  <Override PartName="/ppt/slideLayouts/slideLayout114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606.xml" ContentType="application/vnd.openxmlformats-officedocument.presentationml.slideLayout+xml"/>
  <Override PartName="/ppt/slideLayouts/slideLayout65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92.xml" ContentType="application/vnd.openxmlformats-officedocument.presentationml.slideLayout+xml"/>
  <Override PartName="/ppt/slideLayouts/slideLayout631.xml" ContentType="application/vnd.openxmlformats-officedocument.presentationml.slideLayout+xml"/>
  <Override PartName="/ppt/slides/slide40.xml" ContentType="application/vnd.openxmlformats-officedocument.presentationml.slide+xml"/>
  <Override PartName="/ppt/slideLayouts/slideLayout237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568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546.xml" ContentType="application/vnd.openxmlformats-officedocument.presentationml.slideLayout+xml"/>
  <Override PartName="/ppt/slideLayouts/slideLayout593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669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524.xml" ContentType="application/vnd.openxmlformats-officedocument.presentationml.slideLayout+xml"/>
  <Override PartName="/ppt/slideLayouts/slideLayout571.xml" ContentType="application/vnd.openxmlformats-officedocument.presentationml.slideLayout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502.xml" ContentType="application/vnd.openxmlformats-officedocument.presentationml.slideLayout+xml"/>
  <Override PartName="/ppt/slideLayouts/slideLayout647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55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625.xml" ContentType="application/vnd.openxmlformats-officedocument.presentationml.slideLayout+xml"/>
  <Override PartName="/ppt/slideLayouts/slideLayout672.xml" ContentType="application/vnd.openxmlformats-officedocument.presentationml.slideLayout+xml"/>
  <Override PartName="/ppt/slides/slide34.xml" ContentType="application/vnd.openxmlformats-officedocument.presentationml.slide+xml"/>
  <Override PartName="/ppt/slideLayouts/slideLayout133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64.xml" ContentType="application/vnd.openxmlformats-officedocument.presentationml.slideLayout+xml"/>
  <Default Extension="rels" ContentType="application/vnd.openxmlformats-package.relationships+xml"/>
  <Override PartName="/ppt/slideLayouts/slideLayout33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603.xml" ContentType="application/vnd.openxmlformats-officedocument.presentationml.slideLayout+xml"/>
  <Override PartName="/ppt/slideLayouts/slideLayout650.xml" ContentType="application/vnd.openxmlformats-officedocument.presentationml.slideLayout+xml"/>
  <Override PartName="/ppt/slides/slide12.xml" ContentType="application/vnd.openxmlformats-officedocument.presentationml.slide+xml"/>
  <Override PartName="/ppt/slideLayouts/slideLayout11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587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518.xml" ContentType="application/vnd.openxmlformats-officedocument.presentationml.slideLayout+xml"/>
  <Override PartName="/ppt/slideLayouts/slideLayout565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543.xml" ContentType="application/vnd.openxmlformats-officedocument.presentationml.slideLayout+xml"/>
  <Override PartName="/ppt/slideLayouts/slideLayout590.xml" ContentType="application/vnd.openxmlformats-officedocument.presentationml.slideLayout+xml"/>
  <Override PartName="/ppt/slides/slide28.xml" ContentType="application/vnd.openxmlformats-officedocument.presentationml.slide+xml"/>
  <Override PartName="/ppt/slideLayouts/slideLayout49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521.xml" ContentType="application/vnd.openxmlformats-officedocument.presentationml.slideLayout+xml"/>
  <Override PartName="/ppt/slideLayouts/slideLayout619.xml" ContentType="application/vnd.openxmlformats-officedocument.presentationml.slideLayout+xml"/>
  <Override PartName="/ppt/slideLayouts/slideLayout666.xml" ContentType="application/vnd.openxmlformats-officedocument.presentationml.slideLayout+xml"/>
  <Override PartName="/ppt/slides/slide3.xml" ContentType="application/vnd.openxmlformats-officedocument.presentationml.slide+xml"/>
  <Override PartName="/ppt/slideLayouts/slideLayout5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64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83.xml" ContentType="application/vnd.openxmlformats-officedocument.presentationml.slideLayout+xml"/>
  <Default Extension="jpeg" ContentType="image/jpeg"/>
  <Override PartName="/ppt/slides/slide31.xml" ContentType="application/vnd.openxmlformats-officedocument.presentationml.slide+xml"/>
  <Override PartName="/ppt/slideLayouts/slideLayout52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622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559.xml" ContentType="application/vnd.openxmlformats-officedocument.presentationml.slideLayout+xml"/>
  <Override PartName="/ppt/slideLayouts/slideLayout600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785" r:id="rId2"/>
    <p:sldMasterId id="2147483922" r:id="rId3"/>
    <p:sldMasterId id="2147484058" r:id="rId4"/>
    <p:sldMasterId id="2147484194" r:id="rId5"/>
  </p:sldMasterIdLst>
  <p:notesMasterIdLst>
    <p:notesMasterId r:id="rId50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301" r:id="rId21"/>
    <p:sldId id="272" r:id="rId22"/>
    <p:sldId id="302" r:id="rId23"/>
    <p:sldId id="303" r:id="rId24"/>
    <p:sldId id="304" r:id="rId25"/>
    <p:sldId id="305" r:id="rId26"/>
    <p:sldId id="306" r:id="rId27"/>
    <p:sldId id="276" r:id="rId28"/>
    <p:sldId id="279" r:id="rId29"/>
    <p:sldId id="280" r:id="rId30"/>
    <p:sldId id="281" r:id="rId31"/>
    <p:sldId id="282" r:id="rId32"/>
    <p:sldId id="283" r:id="rId33"/>
    <p:sldId id="284" r:id="rId34"/>
    <p:sldId id="286" r:id="rId35"/>
    <p:sldId id="287" r:id="rId36"/>
    <p:sldId id="288" r:id="rId37"/>
    <p:sldId id="307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</p:sldIdLst>
  <p:sldSz cx="9144000" cy="5143500" type="screen16x9"/>
  <p:notesSz cx="6858000" cy="9144000"/>
  <p:defaultTextStyle>
    <a:lvl1pPr defTabSz="457200">
      <a:defRPr>
        <a:latin typeface="+mn-lt"/>
        <a:ea typeface="+mn-ea"/>
        <a:cs typeface="+mn-cs"/>
        <a:sym typeface="Helvetica"/>
      </a:defRPr>
    </a:lvl1pPr>
    <a:lvl2pPr defTabSz="457200">
      <a:defRPr>
        <a:latin typeface="+mn-lt"/>
        <a:ea typeface="+mn-ea"/>
        <a:cs typeface="+mn-cs"/>
        <a:sym typeface="Helvetica"/>
      </a:defRPr>
    </a:lvl2pPr>
    <a:lvl3pPr defTabSz="457200">
      <a:defRPr>
        <a:latin typeface="+mn-lt"/>
        <a:ea typeface="+mn-ea"/>
        <a:cs typeface="+mn-cs"/>
        <a:sym typeface="Helvetica"/>
      </a:defRPr>
    </a:lvl3pPr>
    <a:lvl4pPr defTabSz="457200">
      <a:defRPr>
        <a:latin typeface="+mn-lt"/>
        <a:ea typeface="+mn-ea"/>
        <a:cs typeface="+mn-cs"/>
        <a:sym typeface="Helvetica"/>
      </a:defRPr>
    </a:lvl4pPr>
    <a:lvl5pPr defTabSz="457200">
      <a:defRPr>
        <a:latin typeface="+mn-lt"/>
        <a:ea typeface="+mn-ea"/>
        <a:cs typeface="+mn-cs"/>
        <a:sym typeface="Helvetica"/>
      </a:defRPr>
    </a:lvl5pPr>
    <a:lvl6pPr defTabSz="457200">
      <a:defRPr>
        <a:latin typeface="+mn-lt"/>
        <a:ea typeface="+mn-ea"/>
        <a:cs typeface="+mn-cs"/>
        <a:sym typeface="Helvetica"/>
      </a:defRPr>
    </a:lvl6pPr>
    <a:lvl7pPr defTabSz="457200">
      <a:defRPr>
        <a:latin typeface="+mn-lt"/>
        <a:ea typeface="+mn-ea"/>
        <a:cs typeface="+mn-cs"/>
        <a:sym typeface="Helvetica"/>
      </a:defRPr>
    </a:lvl7pPr>
    <a:lvl8pPr defTabSz="457200">
      <a:defRPr>
        <a:latin typeface="+mn-lt"/>
        <a:ea typeface="+mn-ea"/>
        <a:cs typeface="+mn-cs"/>
        <a:sym typeface="Helvetica"/>
      </a:defRPr>
    </a:lvl8pPr>
    <a:lvl9pPr defTabSz="457200">
      <a:defRPr>
        <a:latin typeface="+mn-lt"/>
        <a:ea typeface="+mn-ea"/>
        <a:cs typeface="+mn-cs"/>
        <a:sym typeface="Helvetica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</p:showPr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n" i="on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CCCCCD"/>
          </a:solidFill>
        </a:fill>
      </a:tcStyle>
    </a:wholeTbl>
    <a:band2H>
      <a:tcTxStyle/>
      <a:tcStyle>
        <a:tcBdr/>
        <a:fill>
          <a:solidFill>
            <a:srgbClr val="E7E7E7"/>
          </a:solidFill>
        </a:fill>
      </a:tcStyle>
    </a:band2H>
    <a:firstCol>
      <a:tcTxStyle b="on" i="on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32373B"/>
          </a:solidFill>
        </a:fill>
      </a:tcStyle>
    </a:firstCol>
    <a:lastRow>
      <a:tcTxStyle b="on" i="on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32373B"/>
          </a:solidFill>
        </a:fill>
      </a:tcStyle>
    </a:lastRow>
    <a:firstRow>
      <a:tcTxStyle b="on" i="on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32373B"/>
          </a:solidFill>
        </a:fill>
      </a:tcStyle>
    </a:firstRow>
  </a:tblStyle>
  <a:tblStyle styleId="{C7B018BB-80A7-4F77-B60F-C8B233D01FF8}" styleName="">
    <a:tblBg/>
    <a:wholeTbl>
      <a:tcTxStyle b="on" i="on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E6CACC"/>
          </a:solidFill>
        </a:fill>
      </a:tcStyle>
    </a:wholeTbl>
    <a:band2H>
      <a:tcTxStyle/>
      <a:tcStyle>
        <a:tcBdr/>
        <a:fill>
          <a:solidFill>
            <a:srgbClr val="F3E6E7"/>
          </a:solidFill>
        </a:fill>
      </a:tcStyle>
    </a:band2H>
    <a:firstCol>
      <a:tcTxStyle b="on" i="on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BA0C2F"/>
          </a:solidFill>
        </a:fill>
      </a:tcStyle>
    </a:firstCol>
    <a:lastRow>
      <a:tcTxStyle b="on" i="on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BA0C2F"/>
          </a:solidFill>
        </a:fill>
      </a:tcStyle>
    </a:lastRow>
    <a:firstRow>
      <a:tcTxStyle b="on" i="on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BA0C2F"/>
          </a:solidFill>
        </a:fill>
      </a:tcStyle>
    </a:firstRow>
  </a:tblStyle>
  <a:tblStyle styleId="{EEE7283C-3CF3-47DC-8721-378D4A62B228}" styleName="">
    <a:tblBg/>
    <a:wholeTbl>
      <a:tcTxStyle b="on" i="on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DBDBDB"/>
          </a:solidFill>
        </a:fill>
      </a:tcStyle>
    </a:wholeTbl>
    <a:band2H>
      <a:tcTxStyle/>
      <a:tcStyle>
        <a:tcBdr/>
        <a:fill>
          <a:solidFill>
            <a:srgbClr val="EEEEEE"/>
          </a:solidFill>
        </a:fill>
      </a:tcStyle>
    </a:band2H>
    <a:firstCol>
      <a:tcTxStyle b="on" i="on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8F8F8F"/>
          </a:solidFill>
        </a:fill>
      </a:tcStyle>
    </a:firstCol>
    <a:lastRow>
      <a:tcTxStyle b="on" i="on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8F8F8F"/>
          </a:solidFill>
        </a:fill>
      </a:tcStyle>
    </a:lastRow>
    <a:firstRow>
      <a:tcTxStyle b="on" i="on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8F8F8F"/>
          </a:solidFill>
        </a:fill>
      </a:tcStyle>
    </a:firstRow>
  </a:tblStyle>
  <a:tblStyle styleId="{CF821DB8-F4EB-4A41-A1BA-3FCAFE7338EE}" styleName="">
    <a:tblBg/>
    <a:wholeTbl>
      <a:tcTxStyle b="on" i="on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n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2373B"/>
          </a:solidFill>
        </a:fill>
      </a:tcStyle>
    </a:firstCol>
    <a:lastRow>
      <a:tcTxStyle b="on" i="on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n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2373B"/>
          </a:solidFill>
        </a:fill>
      </a:tcStyle>
    </a:firstRow>
  </a:tblStyle>
  <a:tblStyle styleId="{33BA23B1-9221-436E-865A-0063620EA4FD}" styleName="">
    <a:tblBg/>
    <a:wholeTbl>
      <a:tcTxStyle b="on" i="on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n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/>
        </a:fill>
      </a:tcStyle>
    </a:firstCol>
    <a:lastRow>
      <a:tcTxStyle b="on" i="on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/>
        </a:fill>
      </a:tcStyle>
    </a:lastRow>
    <a:firstRow>
      <a:tcTxStyle b="on" i="on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/>
        </a:fill>
      </a:tcStyle>
    </a:firstRow>
  </a:tblStyle>
  <a:tblStyle styleId="{2708684C-4D16-4618-839F-0558EEFCDFE6}" styleName="">
    <a:tblBg/>
    <a:wholeTbl>
      <a:tcTxStyle b="on" i="on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n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n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508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lastRow>
    <a:firstRow>
      <a:tcTxStyle b="on" i="on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54" d="100"/>
          <a:sy n="154" d="100"/>
        </p:scale>
        <p:origin x="-372" y="-8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slide" Target="slides/slide36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8" Type="http://schemas.openxmlformats.org/officeDocument/2006/relationships/slide" Target="slides/slide3.xml"/><Relationship Id="rId5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Shape 49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499" name="Shape 49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1pPr>
    <a:lvl2pPr indent="2286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2pPr>
    <a:lvl3pPr indent="4572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3pPr>
    <a:lvl4pPr indent="6858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4pPr>
    <a:lvl5pPr indent="9144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5pPr>
    <a:lvl6pPr indent="11430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6pPr>
    <a:lvl7pPr indent="13716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7pPr>
    <a:lvl8pPr indent="16002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8pPr>
    <a:lvl9pPr indent="18288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4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4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4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4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4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4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4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4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4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4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4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4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4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4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4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4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4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4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4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4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4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4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4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4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4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4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4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4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4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4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4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5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5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5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5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5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5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5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5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5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5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5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5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5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5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5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5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5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5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5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5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5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5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5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5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5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5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5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5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5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5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6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6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6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6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6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6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6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6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6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6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6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6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6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6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6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6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6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6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6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6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6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6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6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6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ver w No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7"/>
          <p:cNvSpPr>
            <a:spLocks noGrp="1"/>
          </p:cNvSpPr>
          <p:nvPr>
            <p:ph type="body" idx="1"/>
          </p:nvPr>
        </p:nvSpPr>
        <p:spPr>
          <a:xfrm>
            <a:off x="914948" y="2472514"/>
            <a:ext cx="7498996" cy="267098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00"/>
              </a:spcBef>
              <a:buSzTx/>
              <a:buFontTx/>
              <a:buNone/>
              <a:defRPr sz="1200"/>
            </a:lvl1pPr>
          </a:lstStyle>
          <a:p>
            <a:pPr lvl="0">
              <a:defRPr sz="1800"/>
            </a:pPr>
            <a:r>
              <a:rPr sz="1200"/>
              <a:t>Click to Edit Name(s) of Presenter(s), Directorate/Division and Date</a:t>
            </a:r>
          </a:p>
        </p:txBody>
      </p:sp>
      <p:pic>
        <p:nvPicPr>
          <p:cNvPr id="8" name="image2.png" descr="JPL-logo_Stacked_RedBlack-RGB_small_040615.eps"/>
          <p:cNvPicPr/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946165" y="935377"/>
            <a:ext cx="1819638" cy="99252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Header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edit Master text styles</a:t>
            </a:r>
          </a:p>
          <a:p>
            <a:pPr lvl="1">
              <a:defRPr sz="1800"/>
            </a:pPr>
            <a:r>
              <a:rPr sz="3200"/>
              <a:t>Second level</a:t>
            </a:r>
          </a:p>
          <a:p>
            <a:pPr lvl="2">
              <a:defRPr sz="1800"/>
            </a:pPr>
            <a:r>
              <a:rPr sz="3200"/>
              <a:t>Third level</a:t>
            </a:r>
          </a:p>
          <a:p>
            <a:pPr lvl="3">
              <a:defRPr sz="1800"/>
            </a:pPr>
            <a:r>
              <a:rPr sz="3200"/>
              <a:t>Fourth level</a:t>
            </a:r>
          </a:p>
          <a:p>
            <a:pPr lvl="4">
              <a:defRPr sz="1800"/>
            </a:pPr>
            <a:r>
              <a:rPr sz="3200"/>
              <a:t>Fifth level</a:t>
            </a:r>
          </a:p>
        </p:txBody>
      </p:sp>
      <p:sp>
        <p:nvSpPr>
          <p:cNvPr id="40" name="Shape 4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sp>
        <p:nvSpPr>
          <p:cNvPr id="41" name="Shape 41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>
              <a:rPr/>
              <a:pPr lvl="0"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Shape 371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>
              <a:rPr/>
              <a:pPr lvl="0"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Chapter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Shape 373"/>
          <p:cNvSpPr>
            <a:spLocks noGrp="1"/>
          </p:cNvSpPr>
          <p:nvPr>
            <p:ph type="body" idx="1"/>
          </p:nvPr>
        </p:nvSpPr>
        <p:spPr>
          <a:xfrm>
            <a:off x="0" y="2239365"/>
            <a:ext cx="9144000" cy="290413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800"/>
              </a:spcBef>
              <a:buSzTx/>
              <a:buFontTx/>
              <a:buNone/>
              <a:defRPr sz="3600"/>
            </a:lvl1pPr>
          </a:lstStyle>
          <a:p>
            <a:pPr lvl="0">
              <a:defRPr sz="1800"/>
            </a:pPr>
            <a:r>
              <a:rPr sz="3600"/>
              <a:t>Click To Edit Chapter Divider</a:t>
            </a:r>
          </a:p>
        </p:txBody>
      </p:sp>
    </p:spTree>
  </p:cSld>
  <p:clrMapOvr>
    <a:masterClrMapping/>
  </p:clrMapOvr>
  <p:transition spd="med"/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ver w No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Shape 376"/>
          <p:cNvSpPr>
            <a:spLocks noGrp="1"/>
          </p:cNvSpPr>
          <p:nvPr>
            <p:ph type="body" idx="1"/>
          </p:nvPr>
        </p:nvSpPr>
        <p:spPr>
          <a:xfrm>
            <a:off x="914948" y="2472514"/>
            <a:ext cx="7498996" cy="267098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00"/>
              </a:spcBef>
              <a:buSzTx/>
              <a:buFontTx/>
              <a:buNone/>
              <a:defRPr sz="1200"/>
            </a:lvl1pPr>
          </a:lstStyle>
          <a:p>
            <a:pPr lvl="0">
              <a:defRPr sz="1800"/>
            </a:pPr>
            <a:r>
              <a:rPr sz="1200"/>
              <a:t>Click to Edit Name(s) of Presenter(s), Directorate/Division and Date</a:t>
            </a:r>
          </a:p>
        </p:txBody>
      </p:sp>
      <p:pic>
        <p:nvPicPr>
          <p:cNvPr id="377" name="image2.png" descr="JPL-logo_Stacked_RedBlack-RGB_small_040615.eps"/>
          <p:cNvPicPr/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946165" y="935377"/>
            <a:ext cx="1819638" cy="99252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ver w Subhead w No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Shape 379"/>
          <p:cNvSpPr>
            <a:spLocks noGrp="1"/>
          </p:cNvSpPr>
          <p:nvPr>
            <p:ph type="body" idx="1"/>
          </p:nvPr>
        </p:nvSpPr>
        <p:spPr>
          <a:xfrm>
            <a:off x="903833" y="1997174"/>
            <a:ext cx="7524223" cy="314632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500"/>
              </a:spcBef>
              <a:buSzTx/>
              <a:buFontTx/>
              <a:buNone/>
              <a:defRPr sz="2400" b="1"/>
            </a:lvl1pPr>
          </a:lstStyle>
          <a:p>
            <a:pPr lvl="0">
              <a:defRPr sz="1800" b="0"/>
            </a:pPr>
            <a:r>
              <a:rPr sz="2400" b="1"/>
              <a:t>Click to Edit Presentation Title</a:t>
            </a:r>
          </a:p>
        </p:txBody>
      </p:sp>
      <p:pic>
        <p:nvPicPr>
          <p:cNvPr id="380" name="image2.png" descr="JPL-logo_Stacked_RedBlack-RGB_small_040615.eps"/>
          <p:cNvPicPr/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946165" y="935377"/>
            <a:ext cx="1819638" cy="99252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ver w Squar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Shape 382"/>
          <p:cNvSpPr>
            <a:spLocks noGrp="1"/>
          </p:cNvSpPr>
          <p:nvPr>
            <p:ph type="body" idx="1"/>
          </p:nvPr>
        </p:nvSpPr>
        <p:spPr>
          <a:xfrm>
            <a:off x="5127623" y="1210732"/>
            <a:ext cx="4016377" cy="1782024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500"/>
              </a:spcBef>
              <a:buSzTx/>
              <a:buFontTx/>
              <a:buNone/>
              <a:defRPr sz="2400" b="1"/>
            </a:lvl1pPr>
          </a:lstStyle>
          <a:p>
            <a:pPr lvl="0">
              <a:defRPr sz="1800" b="0"/>
            </a:pPr>
            <a:r>
              <a:rPr sz="2400" b="1"/>
              <a:t>Presentation Title</a:t>
            </a:r>
          </a:p>
        </p:txBody>
      </p:sp>
      <p:pic>
        <p:nvPicPr>
          <p:cNvPr id="383" name="image2.png" descr="JPL-logo_Stacked_RedBlack-RGB_small_040615.eps"/>
          <p:cNvPicPr/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6231056" y="4040528"/>
            <a:ext cx="1819638" cy="99253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ver w Horizonta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5" name="image2.png" descr="JPL-logo_Stacked_RedBlack-RGB_small_040615.eps"/>
          <p:cNvPicPr/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7048617" y="3852490"/>
            <a:ext cx="1819638" cy="992531"/>
          </a:xfrm>
          <a:prstGeom prst="rect">
            <a:avLst/>
          </a:prstGeom>
          <a:ln w="12700">
            <a:miter lim="400000"/>
          </a:ln>
        </p:spPr>
      </p:pic>
      <p:sp>
        <p:nvSpPr>
          <p:cNvPr id="386" name="Shape 386"/>
          <p:cNvSpPr>
            <a:spLocks noGrp="1"/>
          </p:cNvSpPr>
          <p:nvPr>
            <p:ph type="body" idx="1"/>
          </p:nvPr>
        </p:nvSpPr>
        <p:spPr>
          <a:xfrm>
            <a:off x="368118" y="3904541"/>
            <a:ext cx="6513977" cy="1238961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500"/>
              </a:spcBef>
              <a:buSzTx/>
              <a:buFontTx/>
              <a:buNone/>
              <a:defRPr sz="2400" b="1"/>
            </a:lvl1pPr>
          </a:lstStyle>
          <a:p>
            <a:pPr lvl="0">
              <a:defRPr sz="1800" b="0"/>
            </a:pPr>
            <a:r>
              <a:rPr sz="2400" b="1"/>
              <a:t>Click to Edit Presentation Title</a:t>
            </a:r>
          </a:p>
        </p:txBody>
      </p:sp>
    </p:spTree>
  </p:cSld>
  <p:clrMapOvr>
    <a:masterClrMapping/>
  </p:clrMapOvr>
  <p:transition spd="med"/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ack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image2.png" descr="JPL-logo_Stacked_RedBlack-RGB_small_040615.eps"/>
          <p:cNvPicPr/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3457068" y="1963607"/>
            <a:ext cx="2229863" cy="121629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Mission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Shape 394"/>
          <p:cNvSpPr/>
          <p:nvPr/>
        </p:nvSpPr>
        <p:spPr>
          <a:xfrm flipH="1" flipV="1">
            <a:off x="5890626" y="1340392"/>
            <a:ext cx="5" cy="3193143"/>
          </a:xfrm>
          <a:prstGeom prst="line">
            <a:avLst/>
          </a:prstGeom>
          <a:ln w="12700">
            <a:solidFill>
              <a:srgbClr val="BFBFBF"/>
            </a:solidFill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/>
          </a:p>
        </p:txBody>
      </p:sp>
      <p:sp>
        <p:nvSpPr>
          <p:cNvPr id="395" name="Shape 395"/>
          <p:cNvSpPr>
            <a:spLocks noGrp="1"/>
          </p:cNvSpPr>
          <p:nvPr>
            <p:ph type="body" idx="1"/>
          </p:nvPr>
        </p:nvSpPr>
        <p:spPr>
          <a:xfrm>
            <a:off x="341087" y="665739"/>
            <a:ext cx="8573101" cy="35026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</a:lstStyle>
          <a:p>
            <a:pPr lvl="0"/>
            <a:r>
              <a:t>Click to Edit Subhead</a:t>
            </a:r>
          </a:p>
        </p:txBody>
      </p:sp>
      <p:sp>
        <p:nvSpPr>
          <p:cNvPr id="396" name="Shape 396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470365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add Mission or Project Name</a:t>
            </a:r>
          </a:p>
        </p:txBody>
      </p:sp>
      <p:pic>
        <p:nvPicPr>
          <p:cNvPr id="397" name="image1.png" descr="JPL-logo_Stacked_RedBlack-RGB_small_040615.eps"/>
          <p:cNvPicPr/>
          <p:nvPr/>
        </p:nvPicPr>
        <p:blipFill>
          <a:blip r:embed="rId2" cstate="print">
            <a:extLst/>
          </a:blip>
          <a:srcRect b="36678"/>
          <a:stretch>
            <a:fillRect/>
          </a:stretch>
        </p:blipFill>
        <p:spPr>
          <a:xfrm>
            <a:off x="8607083" y="4867030"/>
            <a:ext cx="347748" cy="120110"/>
          </a:xfrm>
          <a:prstGeom prst="rect">
            <a:avLst/>
          </a:prstGeom>
          <a:ln w="12700">
            <a:miter lim="400000"/>
          </a:ln>
        </p:spPr>
      </p:pic>
      <p:sp>
        <p:nvSpPr>
          <p:cNvPr id="398" name="Shape 398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>
              <a:rPr/>
              <a:pPr lvl="0"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Shape 400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1585046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sp>
        <p:nvSpPr>
          <p:cNvPr id="401" name="Shape 401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>
              <a:rPr/>
              <a:pPr lvl="0"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Header/Subhead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edit Master text styles</a:t>
            </a:r>
          </a:p>
          <a:p>
            <a:pPr lvl="1">
              <a:defRPr sz="1800"/>
            </a:pPr>
            <a:r>
              <a:rPr sz="3200"/>
              <a:t>Second level</a:t>
            </a:r>
          </a:p>
          <a:p>
            <a:pPr lvl="2">
              <a:defRPr sz="1800"/>
            </a:pPr>
            <a:r>
              <a:rPr sz="3200"/>
              <a:t>Third level</a:t>
            </a:r>
          </a:p>
          <a:p>
            <a:pPr lvl="3">
              <a:defRPr sz="1800"/>
            </a:pPr>
            <a:r>
              <a:rPr sz="3200"/>
              <a:t>Fourth level</a:t>
            </a:r>
          </a:p>
          <a:p>
            <a:pPr lvl="4">
              <a:defRPr sz="1800"/>
            </a:pPr>
            <a:r>
              <a:rPr sz="3200"/>
              <a:t>Fifth level</a:t>
            </a:r>
          </a:p>
        </p:txBody>
      </p:sp>
      <p:sp>
        <p:nvSpPr>
          <p:cNvPr id="44" name="Shape 4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sp>
        <p:nvSpPr>
          <p:cNvPr id="45" name="Shape 45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>
              <a:rPr/>
              <a:pPr lvl="0"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Header/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Shape 403"/>
          <p:cNvSpPr>
            <a:spLocks noGrp="1"/>
          </p:cNvSpPr>
          <p:nvPr>
            <p:ph type="body" idx="1"/>
          </p:nvPr>
        </p:nvSpPr>
        <p:spPr>
          <a:xfrm>
            <a:off x="341087" y="665739"/>
            <a:ext cx="8573101" cy="35026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  <a:lvl2pPr marL="0" indent="0">
              <a:spcBef>
                <a:spcPts val="400"/>
              </a:spcBef>
              <a:buSzTx/>
              <a:buFontTx/>
              <a:buNone/>
              <a:defRPr sz="1800"/>
            </a:lvl2pPr>
            <a:lvl3pPr marL="0" indent="0">
              <a:spcBef>
                <a:spcPts val="400"/>
              </a:spcBef>
              <a:buSzTx/>
              <a:buFontTx/>
              <a:buNone/>
              <a:defRPr sz="1800"/>
            </a:lvl3pPr>
            <a:lvl4pPr marL="0" indent="0">
              <a:spcBef>
                <a:spcPts val="400"/>
              </a:spcBef>
              <a:buSzTx/>
              <a:buFontTx/>
              <a:buNone/>
              <a:defRPr sz="1800"/>
            </a:lvl4pPr>
            <a:lvl5pPr marL="0" indent="0">
              <a:spcBef>
                <a:spcPts val="400"/>
              </a:spcBef>
              <a:buSzTx/>
              <a:buFontTx/>
              <a:buNone/>
              <a:defRPr sz="1800"/>
            </a:lvl5pPr>
          </a:lstStyle>
          <a:p>
            <a:pPr lvl="0"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4" name="Shape 404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470365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Title Text</a:t>
            </a:r>
          </a:p>
        </p:txBody>
      </p:sp>
      <p:pic>
        <p:nvPicPr>
          <p:cNvPr id="405" name="image1.png" descr="JPL-logo_Stacked_RedBlack-RGB_small_040615.eps"/>
          <p:cNvPicPr/>
          <p:nvPr/>
        </p:nvPicPr>
        <p:blipFill>
          <a:blip r:embed="rId2" cstate="print">
            <a:extLst/>
          </a:blip>
          <a:srcRect b="36678"/>
          <a:stretch>
            <a:fillRect/>
          </a:stretch>
        </p:blipFill>
        <p:spPr>
          <a:xfrm>
            <a:off x="8607083" y="4867030"/>
            <a:ext cx="347748" cy="120111"/>
          </a:xfrm>
          <a:prstGeom prst="rect">
            <a:avLst/>
          </a:prstGeom>
          <a:ln w="12700">
            <a:miter lim="400000"/>
          </a:ln>
        </p:spPr>
      </p:pic>
      <p:sp>
        <p:nvSpPr>
          <p:cNvPr id="406" name="Shape 406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>
              <a:rPr/>
              <a:pPr lvl="0"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Header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Shape 408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edit Master text styles</a:t>
            </a:r>
          </a:p>
          <a:p>
            <a:pPr lvl="1">
              <a:defRPr sz="1800"/>
            </a:pPr>
            <a:r>
              <a:rPr sz="3200"/>
              <a:t>Second level</a:t>
            </a:r>
          </a:p>
          <a:p>
            <a:pPr lvl="2">
              <a:defRPr sz="1800"/>
            </a:pPr>
            <a:r>
              <a:rPr sz="3200"/>
              <a:t>Third level</a:t>
            </a:r>
          </a:p>
          <a:p>
            <a:pPr lvl="3">
              <a:defRPr sz="1800"/>
            </a:pPr>
            <a:r>
              <a:rPr sz="3200"/>
              <a:t>Fourth level</a:t>
            </a:r>
          </a:p>
          <a:p>
            <a:pPr lvl="4">
              <a:defRPr sz="1800"/>
            </a:pPr>
            <a:r>
              <a:rPr sz="3200"/>
              <a:t>Fifth level</a:t>
            </a:r>
          </a:p>
        </p:txBody>
      </p:sp>
      <p:sp>
        <p:nvSpPr>
          <p:cNvPr id="409" name="Shape 40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sp>
        <p:nvSpPr>
          <p:cNvPr id="410" name="Shape 410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>
              <a:rPr/>
              <a:pPr lvl="0"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Header/Subhead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Shape 412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edit Master text styles</a:t>
            </a:r>
          </a:p>
          <a:p>
            <a:pPr lvl="1">
              <a:defRPr sz="1800"/>
            </a:pPr>
            <a:r>
              <a:rPr sz="3200"/>
              <a:t>Second level</a:t>
            </a:r>
          </a:p>
          <a:p>
            <a:pPr lvl="2">
              <a:defRPr sz="1800"/>
            </a:pPr>
            <a:r>
              <a:rPr sz="3200"/>
              <a:t>Third level</a:t>
            </a:r>
          </a:p>
          <a:p>
            <a:pPr lvl="3">
              <a:defRPr sz="1800"/>
            </a:pPr>
            <a:r>
              <a:rPr sz="3200"/>
              <a:t>Fourth level</a:t>
            </a:r>
          </a:p>
          <a:p>
            <a:pPr lvl="4">
              <a:defRPr sz="1800"/>
            </a:pPr>
            <a:r>
              <a:rPr sz="3200"/>
              <a:t>Fifth level</a:t>
            </a:r>
          </a:p>
        </p:txBody>
      </p:sp>
      <p:sp>
        <p:nvSpPr>
          <p:cNvPr id="413" name="Shape 41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sp>
        <p:nvSpPr>
          <p:cNvPr id="414" name="Shape 414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>
              <a:rPr/>
              <a:pPr lvl="0"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Header/Content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Shape 416"/>
          <p:cNvSpPr>
            <a:spLocks noGrp="1"/>
          </p:cNvSpPr>
          <p:nvPr>
            <p:ph type="body" idx="1"/>
          </p:nvPr>
        </p:nvSpPr>
        <p:spPr>
          <a:xfrm>
            <a:off x="4799314" y="1161145"/>
            <a:ext cx="4008438" cy="398235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add text</a:t>
            </a:r>
          </a:p>
        </p:txBody>
      </p:sp>
      <p:sp>
        <p:nvSpPr>
          <p:cNvPr id="417" name="Shape 417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917389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sp>
        <p:nvSpPr>
          <p:cNvPr id="418" name="Shape 418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>
              <a:rPr/>
              <a:pPr lvl="0"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Header/Subhead/Content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Shape 420"/>
          <p:cNvSpPr>
            <a:spLocks noGrp="1"/>
          </p:cNvSpPr>
          <p:nvPr>
            <p:ph type="body" idx="1"/>
          </p:nvPr>
        </p:nvSpPr>
        <p:spPr>
          <a:xfrm>
            <a:off x="4799314" y="1161145"/>
            <a:ext cx="4008438" cy="398235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add text</a:t>
            </a:r>
          </a:p>
        </p:txBody>
      </p:sp>
      <p:sp>
        <p:nvSpPr>
          <p:cNvPr id="421" name="Shape 421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917389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sp>
        <p:nvSpPr>
          <p:cNvPr id="422" name="Shape 422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>
              <a:rPr/>
              <a:pPr lvl="0"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Header/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Shape 424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1585046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sp>
        <p:nvSpPr>
          <p:cNvPr id="425" name="Shape 425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>
              <a:rPr/>
              <a:pPr lvl="0"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Header/Subhead/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Shape 427"/>
          <p:cNvSpPr>
            <a:spLocks noGrp="1"/>
          </p:cNvSpPr>
          <p:nvPr>
            <p:ph type="body" idx="1"/>
          </p:nvPr>
        </p:nvSpPr>
        <p:spPr>
          <a:xfrm>
            <a:off x="341087" y="665739"/>
            <a:ext cx="8573101" cy="35026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</a:lstStyle>
          <a:p>
            <a:pPr lvl="0"/>
            <a:r>
              <a:t>Click to Edit Subhead</a:t>
            </a:r>
          </a:p>
        </p:txBody>
      </p:sp>
      <p:sp>
        <p:nvSpPr>
          <p:cNvPr id="428" name="Shape 428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470365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sp>
        <p:nvSpPr>
          <p:cNvPr id="429" name="Shape 429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>
              <a:rPr/>
              <a:pPr lvl="0"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Header/Black Str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Shape 431"/>
          <p:cNvSpPr/>
          <p:nvPr/>
        </p:nvSpPr>
        <p:spPr>
          <a:xfrm>
            <a:off x="0" y="1161141"/>
            <a:ext cx="9144000" cy="3558497"/>
          </a:xfrm>
          <a:prstGeom prst="rect">
            <a:avLst/>
          </a:prstGeom>
          <a:solidFill/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432" name="Shape 432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1585046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pic>
        <p:nvPicPr>
          <p:cNvPr id="433" name="image1.png" descr="JPL-logo_Stacked_RedBlack-RGB_small_040615.eps"/>
          <p:cNvPicPr/>
          <p:nvPr/>
        </p:nvPicPr>
        <p:blipFill>
          <a:blip r:embed="rId2" cstate="print">
            <a:extLst/>
          </a:blip>
          <a:srcRect b="36678"/>
          <a:stretch>
            <a:fillRect/>
          </a:stretch>
        </p:blipFill>
        <p:spPr>
          <a:xfrm>
            <a:off x="8607083" y="4867030"/>
            <a:ext cx="347748" cy="120110"/>
          </a:xfrm>
          <a:prstGeom prst="rect">
            <a:avLst/>
          </a:prstGeom>
          <a:ln w="12700">
            <a:miter lim="400000"/>
          </a:ln>
        </p:spPr>
      </p:pic>
      <p:sp>
        <p:nvSpPr>
          <p:cNvPr id="434" name="Shape 434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>
              <a:rPr/>
              <a:pPr lvl="0"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Header/Subhead/Black Str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Shape 436"/>
          <p:cNvSpPr/>
          <p:nvPr/>
        </p:nvSpPr>
        <p:spPr>
          <a:xfrm>
            <a:off x="0" y="1161141"/>
            <a:ext cx="9144000" cy="3558497"/>
          </a:xfrm>
          <a:prstGeom prst="rect">
            <a:avLst/>
          </a:prstGeom>
          <a:solidFill/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437" name="Shape 437"/>
          <p:cNvSpPr>
            <a:spLocks noGrp="1"/>
          </p:cNvSpPr>
          <p:nvPr>
            <p:ph type="body" idx="1"/>
          </p:nvPr>
        </p:nvSpPr>
        <p:spPr>
          <a:xfrm>
            <a:off x="341087" y="665739"/>
            <a:ext cx="8573101" cy="35026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</a:lstStyle>
          <a:p>
            <a:pPr lvl="0"/>
            <a:r>
              <a:t>Click to Edit Subhead</a:t>
            </a:r>
          </a:p>
        </p:txBody>
      </p:sp>
      <p:sp>
        <p:nvSpPr>
          <p:cNvPr id="438" name="Shape 438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470365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pic>
        <p:nvPicPr>
          <p:cNvPr id="439" name="image1.png" descr="JPL-logo_Stacked_RedBlack-RGB_small_040615.eps"/>
          <p:cNvPicPr/>
          <p:nvPr/>
        </p:nvPicPr>
        <p:blipFill>
          <a:blip r:embed="rId2" cstate="print">
            <a:extLst/>
          </a:blip>
          <a:srcRect b="36678"/>
          <a:stretch>
            <a:fillRect/>
          </a:stretch>
        </p:blipFill>
        <p:spPr>
          <a:xfrm>
            <a:off x="8607083" y="4867030"/>
            <a:ext cx="347748" cy="120110"/>
          </a:xfrm>
          <a:prstGeom prst="rect">
            <a:avLst/>
          </a:prstGeom>
          <a:ln w="12700">
            <a:miter lim="400000"/>
          </a:ln>
        </p:spPr>
      </p:pic>
      <p:sp>
        <p:nvSpPr>
          <p:cNvPr id="440" name="Shape 440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>
              <a:rPr/>
              <a:pPr lvl="0"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Shape 442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>
              <a:rPr/>
              <a:pPr lvl="0"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Header/Content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>
            <a:spLocks noGrp="1"/>
          </p:cNvSpPr>
          <p:nvPr>
            <p:ph type="body" idx="1"/>
          </p:nvPr>
        </p:nvSpPr>
        <p:spPr>
          <a:xfrm>
            <a:off x="4799314" y="1161145"/>
            <a:ext cx="4008438" cy="398235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add text</a:t>
            </a:r>
          </a:p>
        </p:txBody>
      </p:sp>
      <p:sp>
        <p:nvSpPr>
          <p:cNvPr id="48" name="Shape 48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917389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sp>
        <p:nvSpPr>
          <p:cNvPr id="49" name="Shape 49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>
              <a:rPr/>
              <a:pPr lvl="0"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hapter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Shape 444"/>
          <p:cNvSpPr>
            <a:spLocks noGrp="1"/>
          </p:cNvSpPr>
          <p:nvPr>
            <p:ph type="body" idx="1"/>
          </p:nvPr>
        </p:nvSpPr>
        <p:spPr>
          <a:xfrm>
            <a:off x="0" y="2239365"/>
            <a:ext cx="9144000" cy="290413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800"/>
              </a:spcBef>
              <a:buSzTx/>
              <a:buFontTx/>
              <a:buNone/>
              <a:defRPr sz="3600"/>
            </a:lvl1pPr>
          </a:lstStyle>
          <a:p>
            <a:pPr lvl="0">
              <a:defRPr sz="1800"/>
            </a:pPr>
            <a:r>
              <a:rPr sz="3600"/>
              <a:t>Click To Edit Chapter Divider</a:t>
            </a:r>
          </a:p>
        </p:txBody>
      </p:sp>
    </p:spTree>
  </p:cSld>
  <p:clrMapOvr>
    <a:masterClrMapping/>
  </p:clrMapOvr>
  <p:transition spd="med"/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Mission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Shape 447"/>
          <p:cNvSpPr/>
          <p:nvPr/>
        </p:nvSpPr>
        <p:spPr>
          <a:xfrm flipH="1" flipV="1">
            <a:off x="5890626" y="1340392"/>
            <a:ext cx="5" cy="3193143"/>
          </a:xfrm>
          <a:prstGeom prst="line">
            <a:avLst/>
          </a:prstGeom>
          <a:ln w="12700">
            <a:solidFill>
              <a:srgbClr val="BFBFBF"/>
            </a:solidFill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/>
          </a:p>
        </p:txBody>
      </p:sp>
      <p:sp>
        <p:nvSpPr>
          <p:cNvPr id="448" name="Shape 448"/>
          <p:cNvSpPr>
            <a:spLocks noGrp="1"/>
          </p:cNvSpPr>
          <p:nvPr>
            <p:ph type="body" idx="1"/>
          </p:nvPr>
        </p:nvSpPr>
        <p:spPr>
          <a:xfrm>
            <a:off x="341087" y="665739"/>
            <a:ext cx="8573101" cy="35026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</a:lstStyle>
          <a:p>
            <a:pPr lvl="0"/>
            <a:r>
              <a:t>Click to Edit Subhead</a:t>
            </a:r>
          </a:p>
        </p:txBody>
      </p:sp>
      <p:sp>
        <p:nvSpPr>
          <p:cNvPr id="449" name="Shape 449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470365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add Mission or Project Name</a:t>
            </a:r>
          </a:p>
        </p:txBody>
      </p:sp>
      <p:pic>
        <p:nvPicPr>
          <p:cNvPr id="450" name="image1.png" descr="JPL-logo_Stacked_RedBlack-RGB_small_040615.eps"/>
          <p:cNvPicPr/>
          <p:nvPr/>
        </p:nvPicPr>
        <p:blipFill>
          <a:blip r:embed="rId2" cstate="print">
            <a:extLst/>
          </a:blip>
          <a:srcRect b="36678"/>
          <a:stretch>
            <a:fillRect/>
          </a:stretch>
        </p:blipFill>
        <p:spPr>
          <a:xfrm>
            <a:off x="8607083" y="4867030"/>
            <a:ext cx="347748" cy="120110"/>
          </a:xfrm>
          <a:prstGeom prst="rect">
            <a:avLst/>
          </a:prstGeom>
          <a:ln w="12700">
            <a:miter lim="400000"/>
          </a:ln>
        </p:spPr>
      </p:pic>
      <p:sp>
        <p:nvSpPr>
          <p:cNvPr id="451" name="Shape 451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>
              <a:rPr/>
              <a:pPr lvl="0"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Shape 453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1585046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sp>
        <p:nvSpPr>
          <p:cNvPr id="454" name="Shape 454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>
              <a:rPr/>
              <a:pPr lvl="0"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Header/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Shape 456"/>
          <p:cNvSpPr>
            <a:spLocks noGrp="1"/>
          </p:cNvSpPr>
          <p:nvPr>
            <p:ph type="body" idx="1"/>
          </p:nvPr>
        </p:nvSpPr>
        <p:spPr>
          <a:xfrm>
            <a:off x="341087" y="665739"/>
            <a:ext cx="8573101" cy="35026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</a:lstStyle>
          <a:p>
            <a:pPr lvl="0"/>
            <a:r>
              <a:t>Click to Edit Subhead</a:t>
            </a:r>
          </a:p>
        </p:txBody>
      </p:sp>
      <p:sp>
        <p:nvSpPr>
          <p:cNvPr id="457" name="Shape 457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470365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sp>
        <p:nvSpPr>
          <p:cNvPr id="458" name="Shape 458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>
              <a:rPr/>
              <a:pPr lvl="0"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Header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Shape 460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edit Master text styles</a:t>
            </a:r>
          </a:p>
          <a:p>
            <a:pPr lvl="1">
              <a:defRPr sz="1800"/>
            </a:pPr>
            <a:r>
              <a:rPr sz="3200"/>
              <a:t>Second level</a:t>
            </a:r>
          </a:p>
          <a:p>
            <a:pPr lvl="2">
              <a:defRPr sz="1800"/>
            </a:pPr>
            <a:r>
              <a:rPr sz="3200"/>
              <a:t>Third level</a:t>
            </a:r>
          </a:p>
          <a:p>
            <a:pPr lvl="3">
              <a:defRPr sz="1800"/>
            </a:pPr>
            <a:r>
              <a:rPr sz="3200"/>
              <a:t>Fourth level</a:t>
            </a:r>
          </a:p>
          <a:p>
            <a:pPr lvl="4">
              <a:defRPr sz="1800"/>
            </a:pPr>
            <a:r>
              <a:rPr sz="3200"/>
              <a:t>Fifth level</a:t>
            </a:r>
          </a:p>
        </p:txBody>
      </p:sp>
      <p:sp>
        <p:nvSpPr>
          <p:cNvPr id="461" name="Shape 46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sp>
        <p:nvSpPr>
          <p:cNvPr id="462" name="Shape 462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>
              <a:rPr/>
              <a:pPr lvl="0"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Header/Subhead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Shape 464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edit Master text styles</a:t>
            </a:r>
          </a:p>
          <a:p>
            <a:pPr lvl="1">
              <a:defRPr sz="1800"/>
            </a:pPr>
            <a:r>
              <a:rPr sz="3200"/>
              <a:t>Second level</a:t>
            </a:r>
          </a:p>
          <a:p>
            <a:pPr lvl="2">
              <a:defRPr sz="1800"/>
            </a:pPr>
            <a:r>
              <a:rPr sz="3200"/>
              <a:t>Third level</a:t>
            </a:r>
          </a:p>
          <a:p>
            <a:pPr lvl="3">
              <a:defRPr sz="1800"/>
            </a:pPr>
            <a:r>
              <a:rPr sz="3200"/>
              <a:t>Fourth level</a:t>
            </a:r>
          </a:p>
          <a:p>
            <a:pPr lvl="4">
              <a:defRPr sz="1800"/>
            </a:pPr>
            <a:r>
              <a:rPr sz="3200"/>
              <a:t>Fifth level</a:t>
            </a:r>
          </a:p>
        </p:txBody>
      </p:sp>
      <p:sp>
        <p:nvSpPr>
          <p:cNvPr id="465" name="Shape 46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sp>
        <p:nvSpPr>
          <p:cNvPr id="466" name="Shape 466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>
              <a:rPr/>
              <a:pPr lvl="0"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Header/Content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Shape 468"/>
          <p:cNvSpPr>
            <a:spLocks noGrp="1"/>
          </p:cNvSpPr>
          <p:nvPr>
            <p:ph type="body" idx="1"/>
          </p:nvPr>
        </p:nvSpPr>
        <p:spPr>
          <a:xfrm>
            <a:off x="4799314" y="1161145"/>
            <a:ext cx="4008438" cy="398235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add text</a:t>
            </a:r>
          </a:p>
        </p:txBody>
      </p:sp>
      <p:sp>
        <p:nvSpPr>
          <p:cNvPr id="469" name="Shape 469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917389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sp>
        <p:nvSpPr>
          <p:cNvPr id="470" name="Shape 470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>
              <a:rPr/>
              <a:pPr lvl="0"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Header/Subhead/Content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Shape 472"/>
          <p:cNvSpPr>
            <a:spLocks noGrp="1"/>
          </p:cNvSpPr>
          <p:nvPr>
            <p:ph type="body" idx="1"/>
          </p:nvPr>
        </p:nvSpPr>
        <p:spPr>
          <a:xfrm>
            <a:off x="4799314" y="1161145"/>
            <a:ext cx="4008438" cy="398235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add text</a:t>
            </a:r>
          </a:p>
        </p:txBody>
      </p:sp>
      <p:sp>
        <p:nvSpPr>
          <p:cNvPr id="473" name="Shape 473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917389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sp>
        <p:nvSpPr>
          <p:cNvPr id="474" name="Shape 474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>
              <a:rPr/>
              <a:pPr lvl="0"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Header/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Shape 476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1585046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sp>
        <p:nvSpPr>
          <p:cNvPr id="477" name="Shape 477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>
              <a:rPr/>
              <a:pPr lvl="0"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Header/Subhead/Content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/>
          </p:cNvSpPr>
          <p:nvPr>
            <p:ph type="body" idx="1"/>
          </p:nvPr>
        </p:nvSpPr>
        <p:spPr>
          <a:xfrm>
            <a:off x="4799314" y="1161145"/>
            <a:ext cx="4008438" cy="398235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add text</a:t>
            </a:r>
          </a:p>
        </p:txBody>
      </p:sp>
      <p:sp>
        <p:nvSpPr>
          <p:cNvPr id="52" name="Shape 52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917389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sp>
        <p:nvSpPr>
          <p:cNvPr id="53" name="Shape 53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>
              <a:rPr/>
              <a:pPr lvl="0"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Header/Subhead/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Shape 479"/>
          <p:cNvSpPr>
            <a:spLocks noGrp="1"/>
          </p:cNvSpPr>
          <p:nvPr>
            <p:ph type="body" idx="1"/>
          </p:nvPr>
        </p:nvSpPr>
        <p:spPr>
          <a:xfrm>
            <a:off x="341087" y="665739"/>
            <a:ext cx="8573101" cy="35026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</a:lstStyle>
          <a:p>
            <a:pPr lvl="0"/>
            <a:r>
              <a:t>Click to Edit Subhead</a:t>
            </a:r>
          </a:p>
        </p:txBody>
      </p:sp>
      <p:sp>
        <p:nvSpPr>
          <p:cNvPr id="480" name="Shape 480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470365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sp>
        <p:nvSpPr>
          <p:cNvPr id="481" name="Shape 481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>
              <a:rPr/>
              <a:pPr lvl="0"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Header/Black Str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Shape 483"/>
          <p:cNvSpPr/>
          <p:nvPr/>
        </p:nvSpPr>
        <p:spPr>
          <a:xfrm>
            <a:off x="0" y="1161141"/>
            <a:ext cx="9144000" cy="3558497"/>
          </a:xfrm>
          <a:prstGeom prst="rect">
            <a:avLst/>
          </a:prstGeom>
          <a:solidFill/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484" name="Shape 484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1585046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pic>
        <p:nvPicPr>
          <p:cNvPr id="485" name="image1.png" descr="JPL-logo_Stacked_RedBlack-RGB_small_040615.eps"/>
          <p:cNvPicPr/>
          <p:nvPr/>
        </p:nvPicPr>
        <p:blipFill>
          <a:blip r:embed="rId2" cstate="print">
            <a:extLst/>
          </a:blip>
          <a:srcRect b="36678"/>
          <a:stretch>
            <a:fillRect/>
          </a:stretch>
        </p:blipFill>
        <p:spPr>
          <a:xfrm>
            <a:off x="8607083" y="4867030"/>
            <a:ext cx="347748" cy="120110"/>
          </a:xfrm>
          <a:prstGeom prst="rect">
            <a:avLst/>
          </a:prstGeom>
          <a:ln w="12700">
            <a:miter lim="400000"/>
          </a:ln>
        </p:spPr>
      </p:pic>
      <p:sp>
        <p:nvSpPr>
          <p:cNvPr id="486" name="Shape 486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>
              <a:rPr/>
              <a:pPr lvl="0"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Header/Subhead/Black Str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Shape 488"/>
          <p:cNvSpPr/>
          <p:nvPr/>
        </p:nvSpPr>
        <p:spPr>
          <a:xfrm>
            <a:off x="0" y="1161141"/>
            <a:ext cx="9144000" cy="3558497"/>
          </a:xfrm>
          <a:prstGeom prst="rect">
            <a:avLst/>
          </a:prstGeom>
          <a:solidFill/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489" name="Shape 489"/>
          <p:cNvSpPr>
            <a:spLocks noGrp="1"/>
          </p:cNvSpPr>
          <p:nvPr>
            <p:ph type="body" idx="1"/>
          </p:nvPr>
        </p:nvSpPr>
        <p:spPr>
          <a:xfrm>
            <a:off x="341087" y="665739"/>
            <a:ext cx="8573101" cy="35026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</a:lstStyle>
          <a:p>
            <a:pPr lvl="0"/>
            <a:r>
              <a:t>Click to Edit Subhead</a:t>
            </a:r>
          </a:p>
        </p:txBody>
      </p:sp>
      <p:sp>
        <p:nvSpPr>
          <p:cNvPr id="490" name="Shape 490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470365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pic>
        <p:nvPicPr>
          <p:cNvPr id="491" name="image1.png" descr="JPL-logo_Stacked_RedBlack-RGB_small_040615.eps"/>
          <p:cNvPicPr/>
          <p:nvPr/>
        </p:nvPicPr>
        <p:blipFill>
          <a:blip r:embed="rId2" cstate="print">
            <a:extLst/>
          </a:blip>
          <a:srcRect b="36678"/>
          <a:stretch>
            <a:fillRect/>
          </a:stretch>
        </p:blipFill>
        <p:spPr>
          <a:xfrm>
            <a:off x="8607083" y="4867030"/>
            <a:ext cx="347748" cy="120110"/>
          </a:xfrm>
          <a:prstGeom prst="rect">
            <a:avLst/>
          </a:prstGeom>
          <a:ln w="12700">
            <a:miter lim="400000"/>
          </a:ln>
        </p:spPr>
      </p:pic>
      <p:sp>
        <p:nvSpPr>
          <p:cNvPr id="492" name="Shape 492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>
              <a:rPr/>
              <a:pPr lvl="0"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Shape 494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>
              <a:rPr/>
              <a:pPr lvl="0"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Chapter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Shape 496"/>
          <p:cNvSpPr>
            <a:spLocks noGrp="1"/>
          </p:cNvSpPr>
          <p:nvPr>
            <p:ph type="body" idx="1"/>
          </p:nvPr>
        </p:nvSpPr>
        <p:spPr>
          <a:xfrm>
            <a:off x="0" y="2239365"/>
            <a:ext cx="9144000" cy="290413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800"/>
              </a:spcBef>
              <a:buSzTx/>
              <a:buFontTx/>
              <a:buNone/>
              <a:defRPr sz="3600"/>
            </a:lvl1pPr>
          </a:lstStyle>
          <a:p>
            <a:pPr lvl="0">
              <a:defRPr sz="1800"/>
            </a:pPr>
            <a:r>
              <a:rPr sz="3600"/>
              <a:t>Click To Edit Chapter Divider</a:t>
            </a:r>
          </a:p>
        </p:txBody>
      </p:sp>
    </p:spTree>
  </p:cSld>
  <p:clrMapOvr>
    <a:masterClrMapping/>
  </p:clrMapOvr>
  <p:transition spd="med"/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ver w No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7"/>
          <p:cNvSpPr>
            <a:spLocks noGrp="1"/>
          </p:cNvSpPr>
          <p:nvPr>
            <p:ph type="body" idx="1"/>
          </p:nvPr>
        </p:nvSpPr>
        <p:spPr>
          <a:xfrm>
            <a:off x="914948" y="2472514"/>
            <a:ext cx="7498996" cy="267098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00"/>
              </a:spcBef>
              <a:buSzTx/>
              <a:buFontTx/>
              <a:buNone/>
              <a:defRPr sz="1200"/>
            </a:lvl1pPr>
          </a:lstStyle>
          <a:p>
            <a:pPr lvl="0">
              <a:defRPr sz="1800"/>
            </a:pPr>
            <a:r>
              <a:rPr sz="1200"/>
              <a:t>Click to Edit Name(s) of Presenter(s), Directorate/Division and Date</a:t>
            </a:r>
          </a:p>
        </p:txBody>
      </p:sp>
      <p:pic>
        <p:nvPicPr>
          <p:cNvPr id="8" name="image2.png" descr="JPL-logo_Stacked_RedBlack-RGB_small_040615.eps"/>
          <p:cNvPicPr/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946165" y="935377"/>
            <a:ext cx="1819637" cy="99252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ver w Subhead w No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>
            <a:spLocks noGrp="1"/>
          </p:cNvSpPr>
          <p:nvPr>
            <p:ph type="body" idx="1"/>
          </p:nvPr>
        </p:nvSpPr>
        <p:spPr>
          <a:xfrm>
            <a:off x="903833" y="1997174"/>
            <a:ext cx="7524223" cy="3047091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500"/>
              </a:spcBef>
              <a:buSzTx/>
              <a:buFontTx/>
              <a:buNone/>
              <a:defRPr sz="2400" b="1"/>
            </a:lvl1pPr>
          </a:lstStyle>
          <a:p>
            <a:pPr lvl="0">
              <a:defRPr sz="1800" b="0"/>
            </a:pPr>
            <a:r>
              <a:rPr sz="2400" b="1"/>
              <a:t>Click to Edit Presentation Title</a:t>
            </a:r>
          </a:p>
        </p:txBody>
      </p:sp>
      <p:pic>
        <p:nvPicPr>
          <p:cNvPr id="11" name="image2.png" descr="JPL-logo_Stacked_RedBlack-RGB_small_040615.eps"/>
          <p:cNvPicPr/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946165" y="935377"/>
            <a:ext cx="1819637" cy="99252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ver w Squar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>
            <a:spLocks noGrp="1"/>
          </p:cNvSpPr>
          <p:nvPr>
            <p:ph type="body" idx="1"/>
          </p:nvPr>
        </p:nvSpPr>
        <p:spPr>
          <a:xfrm>
            <a:off x="5127623" y="1210732"/>
            <a:ext cx="4016377" cy="1782024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500"/>
              </a:spcBef>
              <a:buSzTx/>
              <a:buFontTx/>
              <a:buNone/>
              <a:defRPr sz="2400" b="1"/>
            </a:lvl1pPr>
          </a:lstStyle>
          <a:p>
            <a:pPr lvl="0">
              <a:defRPr sz="1800" b="0"/>
            </a:pPr>
            <a:r>
              <a:rPr sz="2400" b="1"/>
              <a:t>Presentation Title</a:t>
            </a:r>
          </a:p>
        </p:txBody>
      </p:sp>
      <p:pic>
        <p:nvPicPr>
          <p:cNvPr id="14" name="image2.png" descr="JPL-logo_Stacked_RedBlack-RGB_small_040615.eps"/>
          <p:cNvPicPr/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6231056" y="4040528"/>
            <a:ext cx="1819637" cy="9925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ver w Horizonta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2.png" descr="JPL-logo_Stacked_RedBlack-RGB_small_040615.eps"/>
          <p:cNvPicPr/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7048617" y="3852490"/>
            <a:ext cx="1819637" cy="992530"/>
          </a:xfrm>
          <a:prstGeom prst="rect">
            <a:avLst/>
          </a:prstGeom>
          <a:ln w="12700">
            <a:miter lim="400000"/>
          </a:ln>
        </p:spPr>
      </p:pic>
      <p:sp>
        <p:nvSpPr>
          <p:cNvPr id="17" name="Shape 17"/>
          <p:cNvSpPr>
            <a:spLocks noGrp="1"/>
          </p:cNvSpPr>
          <p:nvPr>
            <p:ph type="body" idx="1"/>
          </p:nvPr>
        </p:nvSpPr>
        <p:spPr>
          <a:xfrm>
            <a:off x="368118" y="3904541"/>
            <a:ext cx="6513977" cy="123896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500"/>
              </a:spcBef>
              <a:buSzTx/>
              <a:buFontTx/>
              <a:buNone/>
              <a:defRPr sz="2400" b="1"/>
            </a:lvl1pPr>
          </a:lstStyle>
          <a:p>
            <a:pPr lvl="0">
              <a:defRPr sz="1800" b="0"/>
            </a:pPr>
            <a:r>
              <a:rPr sz="2400" b="1"/>
              <a:t>Click to Edit Presentation Title</a:t>
            </a:r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Header/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1585046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sp>
        <p:nvSpPr>
          <p:cNvPr id="56" name="Shape 56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>
              <a:rPr/>
              <a:pPr lvl="0"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ack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2.png" descr="JPL-logo_Stacked_RedBlack-RGB_small_040615.eps"/>
          <p:cNvPicPr/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3457068" y="1963607"/>
            <a:ext cx="2229863" cy="121628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Header/Subhead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edit Master text styles</a:t>
            </a:r>
          </a:p>
          <a:p>
            <a:pPr lvl="1">
              <a:defRPr sz="1800"/>
            </a:pPr>
            <a:r>
              <a:rPr sz="3200"/>
              <a:t>Second level</a:t>
            </a:r>
          </a:p>
          <a:p>
            <a:pPr lvl="2">
              <a:defRPr sz="1800"/>
            </a:pPr>
            <a:r>
              <a:rPr sz="3200"/>
              <a:t>Third level</a:t>
            </a:r>
          </a:p>
          <a:p>
            <a:pPr lvl="3">
              <a:defRPr sz="1800"/>
            </a:pPr>
            <a:r>
              <a:rPr sz="3200"/>
              <a:t>Fourth level</a:t>
            </a:r>
          </a:p>
          <a:p>
            <a:pPr lvl="4">
              <a:defRPr sz="1800"/>
            </a:pPr>
            <a:r>
              <a:rPr sz="3200"/>
              <a:t>Fifth level</a:t>
            </a:r>
          </a:p>
        </p:txBody>
      </p:sp>
      <p:sp>
        <p:nvSpPr>
          <p:cNvPr id="22" name="Shape 2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sp>
        <p:nvSpPr>
          <p:cNvPr id="23" name="Shape 2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Mission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/>
          <p:nvPr/>
        </p:nvSpPr>
        <p:spPr>
          <a:xfrm flipH="1" flipV="1">
            <a:off x="5890626" y="1340393"/>
            <a:ext cx="4" cy="3193142"/>
          </a:xfrm>
          <a:prstGeom prst="line">
            <a:avLst/>
          </a:prstGeom>
          <a:ln w="12700">
            <a:solidFill>
              <a:srgbClr val="BFBFBF"/>
            </a:solidFill>
            <a:round/>
          </a:ln>
        </p:spPr>
        <p:txBody>
          <a:bodyPr lIns="0" tIns="0" rIns="0" bIns="0"/>
          <a:lstStyle/>
          <a:p>
            <a:pPr>
              <a:defRPr sz="1200"/>
            </a:pPr>
            <a:endParaRPr sz="1200"/>
          </a:p>
        </p:txBody>
      </p:sp>
      <p:sp>
        <p:nvSpPr>
          <p:cNvPr id="26" name="Shape 26"/>
          <p:cNvSpPr>
            <a:spLocks noGrp="1"/>
          </p:cNvSpPr>
          <p:nvPr>
            <p:ph type="body" idx="1"/>
          </p:nvPr>
        </p:nvSpPr>
        <p:spPr>
          <a:xfrm>
            <a:off x="341087" y="665739"/>
            <a:ext cx="8573101" cy="3502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</a:lstStyle>
          <a:p>
            <a:pPr lvl="0"/>
            <a:r>
              <a:t>Click to Edit Subhead</a:t>
            </a:r>
          </a:p>
        </p:txBody>
      </p:sp>
      <p:sp>
        <p:nvSpPr>
          <p:cNvPr id="27" name="Shape 27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470364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add Mission or Project Name</a:t>
            </a:r>
          </a:p>
        </p:txBody>
      </p:sp>
      <p:pic>
        <p:nvPicPr>
          <p:cNvPr id="28" name="image1.png" descr="JPL-logo_Stacked_RedBlack-RGB_small_040615.eps"/>
          <p:cNvPicPr/>
          <p:nvPr/>
        </p:nvPicPr>
        <p:blipFill>
          <a:blip r:embed="rId2" cstate="print">
            <a:extLst/>
          </a:blip>
          <a:srcRect b="36678"/>
          <a:stretch>
            <a:fillRect/>
          </a:stretch>
        </p:blipFill>
        <p:spPr>
          <a:xfrm>
            <a:off x="8607083" y="4867030"/>
            <a:ext cx="347747" cy="120109"/>
          </a:xfrm>
          <a:prstGeom prst="rect">
            <a:avLst/>
          </a:prstGeom>
          <a:ln w="12700">
            <a:miter lim="400000"/>
          </a:ln>
        </p:spPr>
      </p:pic>
      <p:sp>
        <p:nvSpPr>
          <p:cNvPr id="29" name="Shape 29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31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1585045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sp>
        <p:nvSpPr>
          <p:cNvPr id="32" name="Shape 32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31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Header/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>
            <a:spLocks noGrp="1"/>
          </p:cNvSpPr>
          <p:nvPr>
            <p:ph type="body" idx="1"/>
          </p:nvPr>
        </p:nvSpPr>
        <p:spPr>
          <a:xfrm>
            <a:off x="341087" y="665739"/>
            <a:ext cx="8573101" cy="3502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  <a:lvl2pPr marL="0" indent="0">
              <a:spcBef>
                <a:spcPts val="400"/>
              </a:spcBef>
              <a:buSzTx/>
              <a:buFontTx/>
              <a:buNone/>
              <a:defRPr sz="1800"/>
            </a:lvl2pPr>
            <a:lvl3pPr marL="0" indent="0">
              <a:spcBef>
                <a:spcPts val="400"/>
              </a:spcBef>
              <a:buSzTx/>
              <a:buFontTx/>
              <a:buNone/>
              <a:defRPr sz="1800"/>
            </a:lvl3pPr>
            <a:lvl4pPr marL="0" indent="0">
              <a:spcBef>
                <a:spcPts val="400"/>
              </a:spcBef>
              <a:buSzTx/>
              <a:buFontTx/>
              <a:buNone/>
              <a:defRPr sz="1800"/>
            </a:lvl4pPr>
            <a:lvl5pPr marL="0" indent="0">
              <a:spcBef>
                <a:spcPts val="400"/>
              </a:spcBef>
              <a:buSzTx/>
              <a:buFontTx/>
              <a:buNone/>
              <a:defRPr sz="1800"/>
            </a:lvl5pPr>
          </a:lstStyle>
          <a:p>
            <a:pPr lvl="0"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5" name="Shape 35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470364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Title Text</a:t>
            </a:r>
          </a:p>
        </p:txBody>
      </p:sp>
      <p:pic>
        <p:nvPicPr>
          <p:cNvPr id="36" name="image1.png" descr="JPL-logo_Stacked_RedBlack-RGB_small_040615.eps"/>
          <p:cNvPicPr/>
          <p:nvPr/>
        </p:nvPicPr>
        <p:blipFill>
          <a:blip r:embed="rId2" cstate="print">
            <a:extLst/>
          </a:blip>
          <a:srcRect b="36678"/>
          <a:stretch>
            <a:fillRect/>
          </a:stretch>
        </p:blipFill>
        <p:spPr>
          <a:xfrm>
            <a:off x="8607083" y="4867030"/>
            <a:ext cx="347747" cy="120110"/>
          </a:xfrm>
          <a:prstGeom prst="rect">
            <a:avLst/>
          </a:prstGeom>
          <a:ln w="12700">
            <a:miter lim="400000"/>
          </a:ln>
        </p:spPr>
      </p:pic>
      <p:sp>
        <p:nvSpPr>
          <p:cNvPr id="37" name="Shape 37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31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Header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edit Master text styles</a:t>
            </a:r>
          </a:p>
          <a:p>
            <a:pPr lvl="1">
              <a:defRPr sz="1800"/>
            </a:pPr>
            <a:r>
              <a:rPr sz="3200"/>
              <a:t>Second level</a:t>
            </a:r>
          </a:p>
          <a:p>
            <a:pPr lvl="2">
              <a:defRPr sz="1800"/>
            </a:pPr>
            <a:r>
              <a:rPr sz="3200"/>
              <a:t>Third level</a:t>
            </a:r>
          </a:p>
          <a:p>
            <a:pPr lvl="3">
              <a:defRPr sz="1800"/>
            </a:pPr>
            <a:r>
              <a:rPr sz="3200"/>
              <a:t>Fourth level</a:t>
            </a:r>
          </a:p>
          <a:p>
            <a:pPr lvl="4">
              <a:defRPr sz="1800"/>
            </a:pPr>
            <a:r>
              <a:rPr sz="3200"/>
              <a:t>Fifth level</a:t>
            </a:r>
          </a:p>
        </p:txBody>
      </p:sp>
      <p:sp>
        <p:nvSpPr>
          <p:cNvPr id="40" name="Shape 4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sp>
        <p:nvSpPr>
          <p:cNvPr id="41" name="Shape 41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31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Header/Subhead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edit Master text styles</a:t>
            </a:r>
          </a:p>
          <a:p>
            <a:pPr lvl="1">
              <a:defRPr sz="1800"/>
            </a:pPr>
            <a:r>
              <a:rPr sz="3200"/>
              <a:t>Second level</a:t>
            </a:r>
          </a:p>
          <a:p>
            <a:pPr lvl="2">
              <a:defRPr sz="1800"/>
            </a:pPr>
            <a:r>
              <a:rPr sz="3200"/>
              <a:t>Third level</a:t>
            </a:r>
          </a:p>
          <a:p>
            <a:pPr lvl="3">
              <a:defRPr sz="1800"/>
            </a:pPr>
            <a:r>
              <a:rPr sz="3200"/>
              <a:t>Fourth level</a:t>
            </a:r>
          </a:p>
          <a:p>
            <a:pPr lvl="4">
              <a:defRPr sz="1800"/>
            </a:pPr>
            <a:r>
              <a:rPr sz="3200"/>
              <a:t>Fifth level</a:t>
            </a:r>
          </a:p>
        </p:txBody>
      </p:sp>
      <p:sp>
        <p:nvSpPr>
          <p:cNvPr id="44" name="Shape 4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sp>
        <p:nvSpPr>
          <p:cNvPr id="45" name="Shape 45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31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Header/Content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>
            <a:spLocks noGrp="1"/>
          </p:cNvSpPr>
          <p:nvPr>
            <p:ph type="body" idx="1"/>
          </p:nvPr>
        </p:nvSpPr>
        <p:spPr>
          <a:xfrm>
            <a:off x="4799314" y="1161145"/>
            <a:ext cx="4008438" cy="398235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add text</a:t>
            </a:r>
          </a:p>
        </p:txBody>
      </p:sp>
      <p:sp>
        <p:nvSpPr>
          <p:cNvPr id="48" name="Shape 48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917389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sp>
        <p:nvSpPr>
          <p:cNvPr id="49" name="Shape 49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31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Header/Subhead/Content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/>
          </p:cNvSpPr>
          <p:nvPr>
            <p:ph type="body" idx="1"/>
          </p:nvPr>
        </p:nvSpPr>
        <p:spPr>
          <a:xfrm>
            <a:off x="4799314" y="1161145"/>
            <a:ext cx="4008438" cy="398235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add text</a:t>
            </a:r>
          </a:p>
        </p:txBody>
      </p:sp>
      <p:sp>
        <p:nvSpPr>
          <p:cNvPr id="52" name="Shape 52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917389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sp>
        <p:nvSpPr>
          <p:cNvPr id="53" name="Shape 53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31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Header/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1585045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sp>
        <p:nvSpPr>
          <p:cNvPr id="56" name="Shape 56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31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Header/Subhead/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>
            <a:spLocks noGrp="1"/>
          </p:cNvSpPr>
          <p:nvPr>
            <p:ph type="body" idx="1"/>
          </p:nvPr>
        </p:nvSpPr>
        <p:spPr>
          <a:xfrm>
            <a:off x="341087" y="665739"/>
            <a:ext cx="8573101" cy="35026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</a:lstStyle>
          <a:p>
            <a:pPr lvl="0"/>
            <a:r>
              <a:t>Click to Edit Subhead</a:t>
            </a:r>
          </a:p>
        </p:txBody>
      </p:sp>
      <p:sp>
        <p:nvSpPr>
          <p:cNvPr id="59" name="Shape 59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470365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sp>
        <p:nvSpPr>
          <p:cNvPr id="60" name="Shape 60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>
              <a:rPr/>
              <a:pPr lvl="0"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Header/Subhead/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>
            <a:spLocks noGrp="1"/>
          </p:cNvSpPr>
          <p:nvPr>
            <p:ph type="body" idx="1"/>
          </p:nvPr>
        </p:nvSpPr>
        <p:spPr>
          <a:xfrm>
            <a:off x="341087" y="665739"/>
            <a:ext cx="8573101" cy="3502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</a:lstStyle>
          <a:p>
            <a:pPr lvl="0"/>
            <a:r>
              <a:t>Click to Edit Subhead</a:t>
            </a:r>
          </a:p>
        </p:txBody>
      </p:sp>
      <p:sp>
        <p:nvSpPr>
          <p:cNvPr id="59" name="Shape 59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470364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sp>
        <p:nvSpPr>
          <p:cNvPr id="60" name="Shape 60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31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Header/Black Str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/>
          <p:nvPr/>
        </p:nvSpPr>
        <p:spPr>
          <a:xfrm>
            <a:off x="0" y="1161141"/>
            <a:ext cx="9144000" cy="3558496"/>
          </a:xfrm>
          <a:prstGeom prst="rect">
            <a:avLst/>
          </a:prstGeom>
          <a:solidFill/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Shape 63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1585045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pic>
        <p:nvPicPr>
          <p:cNvPr id="64" name="image1.png" descr="JPL-logo_Stacked_RedBlack-RGB_small_040615.eps"/>
          <p:cNvPicPr/>
          <p:nvPr/>
        </p:nvPicPr>
        <p:blipFill>
          <a:blip r:embed="rId2" cstate="print">
            <a:extLst/>
          </a:blip>
          <a:srcRect b="36678"/>
          <a:stretch>
            <a:fillRect/>
          </a:stretch>
        </p:blipFill>
        <p:spPr>
          <a:xfrm>
            <a:off x="8607083" y="4867030"/>
            <a:ext cx="347747" cy="120109"/>
          </a:xfrm>
          <a:prstGeom prst="rect">
            <a:avLst/>
          </a:prstGeom>
          <a:ln w="12700">
            <a:miter lim="400000"/>
          </a:ln>
        </p:spPr>
      </p:pic>
      <p:sp>
        <p:nvSpPr>
          <p:cNvPr id="65" name="Shape 65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31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Header/Subhead/Black Str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/>
          <p:nvPr/>
        </p:nvSpPr>
        <p:spPr>
          <a:xfrm>
            <a:off x="0" y="1161141"/>
            <a:ext cx="9144000" cy="3558496"/>
          </a:xfrm>
          <a:prstGeom prst="rect">
            <a:avLst/>
          </a:prstGeom>
          <a:solidFill/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Shape 68"/>
          <p:cNvSpPr>
            <a:spLocks noGrp="1"/>
          </p:cNvSpPr>
          <p:nvPr>
            <p:ph type="body" idx="1"/>
          </p:nvPr>
        </p:nvSpPr>
        <p:spPr>
          <a:xfrm>
            <a:off x="341087" y="665739"/>
            <a:ext cx="8573101" cy="3502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</a:lstStyle>
          <a:p>
            <a:pPr lvl="0"/>
            <a:r>
              <a:t>Click to Edit Subhead</a:t>
            </a:r>
          </a:p>
        </p:txBody>
      </p:sp>
      <p:sp>
        <p:nvSpPr>
          <p:cNvPr id="69" name="Shape 69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470364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pic>
        <p:nvPicPr>
          <p:cNvPr id="70" name="image1.png" descr="JPL-logo_Stacked_RedBlack-RGB_small_040615.eps"/>
          <p:cNvPicPr/>
          <p:nvPr/>
        </p:nvPicPr>
        <p:blipFill>
          <a:blip r:embed="rId2" cstate="print">
            <a:extLst/>
          </a:blip>
          <a:srcRect b="36678"/>
          <a:stretch>
            <a:fillRect/>
          </a:stretch>
        </p:blipFill>
        <p:spPr>
          <a:xfrm>
            <a:off x="8607083" y="4867030"/>
            <a:ext cx="347747" cy="120109"/>
          </a:xfrm>
          <a:prstGeom prst="rect">
            <a:avLst/>
          </a:prstGeom>
          <a:ln w="12700">
            <a:miter lim="400000"/>
          </a:ln>
        </p:spPr>
      </p:pic>
      <p:sp>
        <p:nvSpPr>
          <p:cNvPr id="71" name="Shape 71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31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31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hapter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/>
          </p:cNvSpPr>
          <p:nvPr>
            <p:ph type="body" idx="1"/>
          </p:nvPr>
        </p:nvSpPr>
        <p:spPr>
          <a:xfrm>
            <a:off x="0" y="2239365"/>
            <a:ext cx="9144000" cy="290413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800"/>
              </a:spcBef>
              <a:buSzTx/>
              <a:buFontTx/>
              <a:buNone/>
              <a:defRPr sz="3600"/>
            </a:lvl1pPr>
          </a:lstStyle>
          <a:p>
            <a:pPr lvl="0">
              <a:defRPr sz="1800"/>
            </a:pPr>
            <a:r>
              <a:rPr sz="3600"/>
              <a:t>Click To Edit Chapter Divider</a:t>
            </a:r>
          </a:p>
        </p:txBody>
      </p:sp>
    </p:spTree>
  </p:cSld>
  <p:clrMapOvr>
    <a:masterClrMapping/>
  </p:clrMapOvr>
  <p:transition spd="med"/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Mission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/>
          <p:nvPr/>
        </p:nvSpPr>
        <p:spPr>
          <a:xfrm flipH="1" flipV="1">
            <a:off x="5890626" y="1340393"/>
            <a:ext cx="4" cy="3193142"/>
          </a:xfrm>
          <a:prstGeom prst="line">
            <a:avLst/>
          </a:prstGeom>
          <a:ln w="12700">
            <a:solidFill>
              <a:srgbClr val="BFBFBF"/>
            </a:solidFill>
            <a:round/>
          </a:ln>
        </p:spPr>
        <p:txBody>
          <a:bodyPr lIns="0" tIns="0" rIns="0" bIns="0"/>
          <a:lstStyle/>
          <a:p>
            <a:pPr>
              <a:defRPr sz="1200"/>
            </a:pPr>
            <a:endParaRPr sz="1200"/>
          </a:p>
        </p:txBody>
      </p:sp>
      <p:sp>
        <p:nvSpPr>
          <p:cNvPr id="79" name="Shape 79"/>
          <p:cNvSpPr>
            <a:spLocks noGrp="1"/>
          </p:cNvSpPr>
          <p:nvPr>
            <p:ph type="body" idx="1"/>
          </p:nvPr>
        </p:nvSpPr>
        <p:spPr>
          <a:xfrm>
            <a:off x="341087" y="665739"/>
            <a:ext cx="8573101" cy="3502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</a:lstStyle>
          <a:p>
            <a:pPr lvl="0"/>
            <a:r>
              <a:t>Click to Edit Subhead</a:t>
            </a:r>
          </a:p>
        </p:txBody>
      </p:sp>
      <p:sp>
        <p:nvSpPr>
          <p:cNvPr id="80" name="Shape 80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470364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add Mission or Project Name</a:t>
            </a:r>
          </a:p>
        </p:txBody>
      </p:sp>
      <p:pic>
        <p:nvPicPr>
          <p:cNvPr id="81" name="image1.png" descr="JPL-logo_Stacked_RedBlack-RGB_small_040615.eps"/>
          <p:cNvPicPr/>
          <p:nvPr/>
        </p:nvPicPr>
        <p:blipFill>
          <a:blip r:embed="rId2" cstate="print">
            <a:extLst/>
          </a:blip>
          <a:srcRect b="36678"/>
          <a:stretch>
            <a:fillRect/>
          </a:stretch>
        </p:blipFill>
        <p:spPr>
          <a:xfrm>
            <a:off x="8607083" y="4867030"/>
            <a:ext cx="347747" cy="120109"/>
          </a:xfrm>
          <a:prstGeom prst="rect">
            <a:avLst/>
          </a:prstGeom>
          <a:ln w="12700">
            <a:miter lim="400000"/>
          </a:ln>
        </p:spPr>
      </p:pic>
      <p:sp>
        <p:nvSpPr>
          <p:cNvPr id="82" name="Shape 82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31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1585045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sp>
        <p:nvSpPr>
          <p:cNvPr id="85" name="Shape 85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31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Header/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>
            <a:spLocks noGrp="1"/>
          </p:cNvSpPr>
          <p:nvPr>
            <p:ph type="body" idx="1"/>
          </p:nvPr>
        </p:nvSpPr>
        <p:spPr>
          <a:xfrm>
            <a:off x="341087" y="665739"/>
            <a:ext cx="8573101" cy="3502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</a:lstStyle>
          <a:p>
            <a:pPr lvl="0"/>
            <a:r>
              <a:t>Click to Edit Subhead</a:t>
            </a:r>
          </a:p>
        </p:txBody>
      </p:sp>
      <p:sp>
        <p:nvSpPr>
          <p:cNvPr id="88" name="Shape 88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470364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sp>
        <p:nvSpPr>
          <p:cNvPr id="89" name="Shape 89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31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Header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edit Master text styles</a:t>
            </a:r>
          </a:p>
          <a:p>
            <a:pPr lvl="1">
              <a:defRPr sz="1800"/>
            </a:pPr>
            <a:r>
              <a:rPr sz="3200"/>
              <a:t>Second level</a:t>
            </a:r>
          </a:p>
          <a:p>
            <a:pPr lvl="2">
              <a:defRPr sz="1800"/>
            </a:pPr>
            <a:r>
              <a:rPr sz="3200"/>
              <a:t>Third level</a:t>
            </a:r>
          </a:p>
          <a:p>
            <a:pPr lvl="3">
              <a:defRPr sz="1800"/>
            </a:pPr>
            <a:r>
              <a:rPr sz="3200"/>
              <a:t>Fourth level</a:t>
            </a:r>
          </a:p>
          <a:p>
            <a:pPr lvl="4">
              <a:defRPr sz="1800"/>
            </a:pPr>
            <a:r>
              <a:rPr sz="3200"/>
              <a:t>Fifth level</a:t>
            </a:r>
          </a:p>
        </p:txBody>
      </p:sp>
      <p:sp>
        <p:nvSpPr>
          <p:cNvPr id="92" name="Shape 9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sp>
        <p:nvSpPr>
          <p:cNvPr id="93" name="Shape 93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31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Header/Black Str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/>
          <p:nvPr/>
        </p:nvSpPr>
        <p:spPr>
          <a:xfrm>
            <a:off x="0" y="1161141"/>
            <a:ext cx="9144000" cy="3558497"/>
          </a:xfrm>
          <a:prstGeom prst="rect">
            <a:avLst/>
          </a:prstGeom>
          <a:solidFill/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63" name="Shape 63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1585046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pic>
        <p:nvPicPr>
          <p:cNvPr id="64" name="image1.png" descr="JPL-logo_Stacked_RedBlack-RGB_small_040615.eps"/>
          <p:cNvPicPr/>
          <p:nvPr/>
        </p:nvPicPr>
        <p:blipFill>
          <a:blip r:embed="rId2" cstate="print">
            <a:extLst/>
          </a:blip>
          <a:srcRect b="36678"/>
          <a:stretch>
            <a:fillRect/>
          </a:stretch>
        </p:blipFill>
        <p:spPr>
          <a:xfrm>
            <a:off x="8607083" y="4867030"/>
            <a:ext cx="347748" cy="120110"/>
          </a:xfrm>
          <a:prstGeom prst="rect">
            <a:avLst/>
          </a:prstGeom>
          <a:ln w="12700">
            <a:miter lim="400000"/>
          </a:ln>
        </p:spPr>
      </p:pic>
      <p:sp>
        <p:nvSpPr>
          <p:cNvPr id="65" name="Shape 65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>
              <a:rPr/>
              <a:pPr lvl="0"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Header/Subhead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edit Master text styles</a:t>
            </a:r>
          </a:p>
          <a:p>
            <a:pPr lvl="1">
              <a:defRPr sz="1800"/>
            </a:pPr>
            <a:r>
              <a:rPr sz="3200"/>
              <a:t>Second level</a:t>
            </a:r>
          </a:p>
          <a:p>
            <a:pPr lvl="2">
              <a:defRPr sz="1800"/>
            </a:pPr>
            <a:r>
              <a:rPr sz="3200"/>
              <a:t>Third level</a:t>
            </a:r>
          </a:p>
          <a:p>
            <a:pPr lvl="3">
              <a:defRPr sz="1800"/>
            </a:pPr>
            <a:r>
              <a:rPr sz="3200"/>
              <a:t>Fourth level</a:t>
            </a:r>
          </a:p>
          <a:p>
            <a:pPr lvl="4">
              <a:defRPr sz="1800"/>
            </a:pPr>
            <a:r>
              <a:rPr sz="3200"/>
              <a:t>Fifth level</a:t>
            </a:r>
          </a:p>
        </p:txBody>
      </p:sp>
      <p:sp>
        <p:nvSpPr>
          <p:cNvPr id="96" name="Shape 9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sp>
        <p:nvSpPr>
          <p:cNvPr id="97" name="Shape 97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31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Header/Content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>
            <a:spLocks noGrp="1"/>
          </p:cNvSpPr>
          <p:nvPr>
            <p:ph type="body" idx="1"/>
          </p:nvPr>
        </p:nvSpPr>
        <p:spPr>
          <a:xfrm>
            <a:off x="4799314" y="1161145"/>
            <a:ext cx="4008438" cy="398235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add text</a:t>
            </a:r>
          </a:p>
        </p:txBody>
      </p:sp>
      <p:sp>
        <p:nvSpPr>
          <p:cNvPr id="100" name="Shape 100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917389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sp>
        <p:nvSpPr>
          <p:cNvPr id="101" name="Shape 101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31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Header/Subhead/Content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>
            <a:spLocks noGrp="1"/>
          </p:cNvSpPr>
          <p:nvPr>
            <p:ph type="body" idx="1"/>
          </p:nvPr>
        </p:nvSpPr>
        <p:spPr>
          <a:xfrm>
            <a:off x="4799314" y="1161145"/>
            <a:ext cx="4008438" cy="398235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add text</a:t>
            </a:r>
          </a:p>
        </p:txBody>
      </p:sp>
      <p:sp>
        <p:nvSpPr>
          <p:cNvPr id="104" name="Shape 104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917389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sp>
        <p:nvSpPr>
          <p:cNvPr id="105" name="Shape 105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31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Header/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1585045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sp>
        <p:nvSpPr>
          <p:cNvPr id="108" name="Shape 108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31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Header/Subhead/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/>
          </p:cNvSpPr>
          <p:nvPr>
            <p:ph type="body" idx="1"/>
          </p:nvPr>
        </p:nvSpPr>
        <p:spPr>
          <a:xfrm>
            <a:off x="341087" y="665739"/>
            <a:ext cx="8573101" cy="3502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</a:lstStyle>
          <a:p>
            <a:pPr lvl="0"/>
            <a:r>
              <a:t>Click to Edit Subhead</a:t>
            </a:r>
          </a:p>
        </p:txBody>
      </p:sp>
      <p:sp>
        <p:nvSpPr>
          <p:cNvPr id="111" name="Shape 111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470364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sp>
        <p:nvSpPr>
          <p:cNvPr id="112" name="Shape 112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31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Header/Black Str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/>
          <p:nvPr/>
        </p:nvSpPr>
        <p:spPr>
          <a:xfrm>
            <a:off x="0" y="1161141"/>
            <a:ext cx="9144000" cy="3558496"/>
          </a:xfrm>
          <a:prstGeom prst="rect">
            <a:avLst/>
          </a:prstGeom>
          <a:solidFill/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Shape 115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1585045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pic>
        <p:nvPicPr>
          <p:cNvPr id="116" name="image1.png" descr="JPL-logo_Stacked_RedBlack-RGB_small_040615.eps"/>
          <p:cNvPicPr/>
          <p:nvPr/>
        </p:nvPicPr>
        <p:blipFill>
          <a:blip r:embed="rId2" cstate="print">
            <a:extLst/>
          </a:blip>
          <a:srcRect b="36678"/>
          <a:stretch>
            <a:fillRect/>
          </a:stretch>
        </p:blipFill>
        <p:spPr>
          <a:xfrm>
            <a:off x="8607083" y="4867030"/>
            <a:ext cx="347747" cy="120109"/>
          </a:xfrm>
          <a:prstGeom prst="rect">
            <a:avLst/>
          </a:prstGeom>
          <a:ln w="12700">
            <a:miter lim="400000"/>
          </a:ln>
        </p:spPr>
      </p:pic>
      <p:sp>
        <p:nvSpPr>
          <p:cNvPr id="117" name="Shape 117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31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Header/Subhead/Black Str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/>
        </p:nvSpPr>
        <p:spPr>
          <a:xfrm>
            <a:off x="0" y="1161141"/>
            <a:ext cx="9144000" cy="3558496"/>
          </a:xfrm>
          <a:prstGeom prst="rect">
            <a:avLst/>
          </a:prstGeom>
          <a:solidFill/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Shape 120"/>
          <p:cNvSpPr>
            <a:spLocks noGrp="1"/>
          </p:cNvSpPr>
          <p:nvPr>
            <p:ph type="body" idx="1"/>
          </p:nvPr>
        </p:nvSpPr>
        <p:spPr>
          <a:xfrm>
            <a:off x="341087" y="665739"/>
            <a:ext cx="8573101" cy="3502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</a:lstStyle>
          <a:p>
            <a:pPr lvl="0"/>
            <a:r>
              <a:t>Click to Edit Subhead</a:t>
            </a:r>
          </a:p>
        </p:txBody>
      </p:sp>
      <p:sp>
        <p:nvSpPr>
          <p:cNvPr id="121" name="Shape 121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470364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pic>
        <p:nvPicPr>
          <p:cNvPr id="122" name="image1.png" descr="JPL-logo_Stacked_RedBlack-RGB_small_040615.eps"/>
          <p:cNvPicPr/>
          <p:nvPr/>
        </p:nvPicPr>
        <p:blipFill>
          <a:blip r:embed="rId2" cstate="print">
            <a:extLst/>
          </a:blip>
          <a:srcRect b="36678"/>
          <a:stretch>
            <a:fillRect/>
          </a:stretch>
        </p:blipFill>
        <p:spPr>
          <a:xfrm>
            <a:off x="8607083" y="4867030"/>
            <a:ext cx="347747" cy="120109"/>
          </a:xfrm>
          <a:prstGeom prst="rect">
            <a:avLst/>
          </a:prstGeom>
          <a:ln w="12700">
            <a:miter lim="400000"/>
          </a:ln>
        </p:spPr>
      </p:pic>
      <p:sp>
        <p:nvSpPr>
          <p:cNvPr id="123" name="Shape 123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31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31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Chapter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>
            <a:spLocks noGrp="1"/>
          </p:cNvSpPr>
          <p:nvPr>
            <p:ph type="body" idx="1"/>
          </p:nvPr>
        </p:nvSpPr>
        <p:spPr>
          <a:xfrm>
            <a:off x="0" y="2239365"/>
            <a:ext cx="9144000" cy="290413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800"/>
              </a:spcBef>
              <a:buSzTx/>
              <a:buFontTx/>
              <a:buNone/>
              <a:defRPr sz="3600"/>
            </a:lvl1pPr>
          </a:lstStyle>
          <a:p>
            <a:pPr lvl="0">
              <a:defRPr sz="1800"/>
            </a:pPr>
            <a:r>
              <a:rPr sz="3600"/>
              <a:t>Click To Edit Chapter Divider</a:t>
            </a:r>
          </a:p>
        </p:txBody>
      </p:sp>
    </p:spTree>
  </p:cSld>
  <p:clrMapOvr>
    <a:masterClrMapping/>
  </p:clrMapOvr>
  <p:transition spd="med"/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Header/Subhead/Black Str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/>
          <p:nvPr/>
        </p:nvSpPr>
        <p:spPr>
          <a:xfrm>
            <a:off x="0" y="1161141"/>
            <a:ext cx="9144000" cy="3558497"/>
          </a:xfrm>
          <a:prstGeom prst="rect">
            <a:avLst/>
          </a:prstGeom>
          <a:solidFill/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68" name="Shape 68"/>
          <p:cNvSpPr>
            <a:spLocks noGrp="1"/>
          </p:cNvSpPr>
          <p:nvPr>
            <p:ph type="body" idx="1"/>
          </p:nvPr>
        </p:nvSpPr>
        <p:spPr>
          <a:xfrm>
            <a:off x="341087" y="665739"/>
            <a:ext cx="8573101" cy="35026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</a:lstStyle>
          <a:p>
            <a:pPr lvl="0"/>
            <a:r>
              <a:t>Click to Edit Subhead</a:t>
            </a:r>
          </a:p>
        </p:txBody>
      </p:sp>
      <p:sp>
        <p:nvSpPr>
          <p:cNvPr id="69" name="Shape 69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470365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pic>
        <p:nvPicPr>
          <p:cNvPr id="70" name="image1.png" descr="JPL-logo_Stacked_RedBlack-RGB_small_040615.eps"/>
          <p:cNvPicPr/>
          <p:nvPr/>
        </p:nvPicPr>
        <p:blipFill>
          <a:blip r:embed="rId2" cstate="print">
            <a:extLst/>
          </a:blip>
          <a:srcRect b="36678"/>
          <a:stretch>
            <a:fillRect/>
          </a:stretch>
        </p:blipFill>
        <p:spPr>
          <a:xfrm>
            <a:off x="8607083" y="4867030"/>
            <a:ext cx="347748" cy="120110"/>
          </a:xfrm>
          <a:prstGeom prst="rect">
            <a:avLst/>
          </a:prstGeom>
          <a:ln w="12700">
            <a:miter lim="400000"/>
          </a:ln>
        </p:spPr>
      </p:pic>
      <p:sp>
        <p:nvSpPr>
          <p:cNvPr id="71" name="Shape 71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>
              <a:rPr/>
              <a:pPr lvl="0"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Cover w No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>
            <a:spLocks noGrp="1"/>
          </p:cNvSpPr>
          <p:nvPr>
            <p:ph type="body" idx="1"/>
          </p:nvPr>
        </p:nvSpPr>
        <p:spPr>
          <a:xfrm>
            <a:off x="914948" y="2472514"/>
            <a:ext cx="7498996" cy="267098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00"/>
              </a:spcBef>
              <a:buSzTx/>
              <a:buFontTx/>
              <a:buNone/>
              <a:defRPr sz="1200"/>
            </a:lvl1pPr>
          </a:lstStyle>
          <a:p>
            <a:pPr lvl="0">
              <a:defRPr sz="1800"/>
            </a:pPr>
            <a:r>
              <a:rPr sz="1200"/>
              <a:t>Click to Edit Name(s) of Presenter(s), Directorate/Division and Date</a:t>
            </a:r>
          </a:p>
        </p:txBody>
      </p:sp>
      <p:pic>
        <p:nvPicPr>
          <p:cNvPr id="131" name="image2.png" descr="JPL-logo_Stacked_RedBlack-RGB_small_040615.eps"/>
          <p:cNvPicPr/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946165" y="935377"/>
            <a:ext cx="1819637" cy="99252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Cover w Subhead w No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>
            <a:spLocks noGrp="1"/>
          </p:cNvSpPr>
          <p:nvPr>
            <p:ph type="body" idx="1"/>
          </p:nvPr>
        </p:nvSpPr>
        <p:spPr>
          <a:xfrm>
            <a:off x="903833" y="1997174"/>
            <a:ext cx="7524223" cy="3047091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500"/>
              </a:spcBef>
              <a:buSzTx/>
              <a:buFontTx/>
              <a:buNone/>
              <a:defRPr sz="2400" b="1"/>
            </a:lvl1pPr>
          </a:lstStyle>
          <a:p>
            <a:pPr lvl="0">
              <a:defRPr sz="1800" b="0"/>
            </a:pPr>
            <a:r>
              <a:rPr sz="2400" b="1"/>
              <a:t>Click to Edit Presentation Title</a:t>
            </a:r>
          </a:p>
        </p:txBody>
      </p:sp>
      <p:pic>
        <p:nvPicPr>
          <p:cNvPr id="134" name="image2.png" descr="JPL-logo_Stacked_RedBlack-RGB_small_040615.eps"/>
          <p:cNvPicPr/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946165" y="935377"/>
            <a:ext cx="1819637" cy="99252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Cover w Squar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>
            <a:spLocks noGrp="1"/>
          </p:cNvSpPr>
          <p:nvPr>
            <p:ph type="body" idx="1"/>
          </p:nvPr>
        </p:nvSpPr>
        <p:spPr>
          <a:xfrm>
            <a:off x="5127623" y="1210732"/>
            <a:ext cx="4016377" cy="1782024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500"/>
              </a:spcBef>
              <a:buSzTx/>
              <a:buFontTx/>
              <a:buNone/>
              <a:defRPr sz="2400" b="1"/>
            </a:lvl1pPr>
          </a:lstStyle>
          <a:p>
            <a:pPr lvl="0">
              <a:defRPr sz="1800" b="0"/>
            </a:pPr>
            <a:r>
              <a:rPr sz="2400" b="1"/>
              <a:t>Presentation Title</a:t>
            </a:r>
          </a:p>
        </p:txBody>
      </p:sp>
      <p:pic>
        <p:nvPicPr>
          <p:cNvPr id="137" name="image2.png" descr="JPL-logo_Stacked_RedBlack-RGB_small_040615.eps"/>
          <p:cNvPicPr/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6231056" y="4040528"/>
            <a:ext cx="1819637" cy="9925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Cover w Horizonta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image2.png" descr="JPL-logo_Stacked_RedBlack-RGB_small_040615.eps"/>
          <p:cNvPicPr/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7048617" y="3852490"/>
            <a:ext cx="1819637" cy="992530"/>
          </a:xfrm>
          <a:prstGeom prst="rect">
            <a:avLst/>
          </a:prstGeom>
          <a:ln w="12700">
            <a:miter lim="400000"/>
          </a:ln>
        </p:spPr>
      </p:pic>
      <p:sp>
        <p:nvSpPr>
          <p:cNvPr id="140" name="Shape 140"/>
          <p:cNvSpPr>
            <a:spLocks noGrp="1"/>
          </p:cNvSpPr>
          <p:nvPr>
            <p:ph type="body" idx="1"/>
          </p:nvPr>
        </p:nvSpPr>
        <p:spPr>
          <a:xfrm>
            <a:off x="368118" y="3904541"/>
            <a:ext cx="6513977" cy="123896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500"/>
              </a:spcBef>
              <a:buSzTx/>
              <a:buFontTx/>
              <a:buNone/>
              <a:defRPr sz="2400" b="1"/>
            </a:lvl1pPr>
          </a:lstStyle>
          <a:p>
            <a:pPr lvl="0">
              <a:defRPr sz="1800" b="0"/>
            </a:pPr>
            <a:r>
              <a:rPr sz="2400" b="1"/>
              <a:t>Click to Edit Presentation Title</a:t>
            </a:r>
          </a:p>
        </p:txBody>
      </p:sp>
    </p:spTree>
  </p:cSld>
  <p:clrMapOvr>
    <a:masterClrMapping/>
  </p:clrMapOvr>
  <p:transition spd="med"/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Back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image2.png" descr="JPL-logo_Stacked_RedBlack-RGB_small_040615.eps"/>
          <p:cNvPicPr/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3457068" y="1963607"/>
            <a:ext cx="2229863" cy="121628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Header/Subhead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edit Master text styles</a:t>
            </a:r>
          </a:p>
          <a:p>
            <a:pPr lvl="1">
              <a:defRPr sz="1800"/>
            </a:pPr>
            <a:r>
              <a:rPr sz="3200"/>
              <a:t>Second level</a:t>
            </a:r>
          </a:p>
          <a:p>
            <a:pPr lvl="2">
              <a:defRPr sz="1800"/>
            </a:pPr>
            <a:r>
              <a:rPr sz="3200"/>
              <a:t>Third level</a:t>
            </a:r>
          </a:p>
          <a:p>
            <a:pPr lvl="3">
              <a:defRPr sz="1800"/>
            </a:pPr>
            <a:r>
              <a:rPr sz="3200"/>
              <a:t>Fourth level</a:t>
            </a:r>
          </a:p>
          <a:p>
            <a:pPr lvl="4">
              <a:defRPr sz="1800"/>
            </a:pPr>
            <a:r>
              <a:rPr sz="3200"/>
              <a:t>Fifth level</a:t>
            </a:r>
          </a:p>
        </p:txBody>
      </p:sp>
      <p:sp>
        <p:nvSpPr>
          <p:cNvPr id="145" name="Shape 14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sp>
        <p:nvSpPr>
          <p:cNvPr id="146" name="Shape 14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Mission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/>
        </p:nvSpPr>
        <p:spPr>
          <a:xfrm flipH="1" flipV="1">
            <a:off x="5890626" y="1340393"/>
            <a:ext cx="4" cy="3193142"/>
          </a:xfrm>
          <a:prstGeom prst="line">
            <a:avLst/>
          </a:prstGeom>
          <a:ln w="12700">
            <a:solidFill>
              <a:srgbClr val="BFBFBF"/>
            </a:solidFill>
            <a:round/>
          </a:ln>
        </p:spPr>
        <p:txBody>
          <a:bodyPr lIns="0" tIns="0" rIns="0" bIns="0"/>
          <a:lstStyle/>
          <a:p>
            <a:pPr>
              <a:defRPr sz="1200"/>
            </a:pPr>
            <a:endParaRPr sz="1200"/>
          </a:p>
        </p:txBody>
      </p:sp>
      <p:sp>
        <p:nvSpPr>
          <p:cNvPr id="149" name="Shape 149"/>
          <p:cNvSpPr>
            <a:spLocks noGrp="1"/>
          </p:cNvSpPr>
          <p:nvPr>
            <p:ph type="body" idx="1"/>
          </p:nvPr>
        </p:nvSpPr>
        <p:spPr>
          <a:xfrm>
            <a:off x="341087" y="665739"/>
            <a:ext cx="8573101" cy="3502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</a:lstStyle>
          <a:p>
            <a:pPr lvl="0"/>
            <a:r>
              <a:t>Click to Edit Subhead</a:t>
            </a:r>
          </a:p>
        </p:txBody>
      </p:sp>
      <p:sp>
        <p:nvSpPr>
          <p:cNvPr id="150" name="Shape 150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470364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add Mission or Project Name</a:t>
            </a:r>
          </a:p>
        </p:txBody>
      </p:sp>
      <p:pic>
        <p:nvPicPr>
          <p:cNvPr id="151" name="image1.png" descr="JPL-logo_Stacked_RedBlack-RGB_small_040615.eps"/>
          <p:cNvPicPr/>
          <p:nvPr/>
        </p:nvPicPr>
        <p:blipFill>
          <a:blip r:embed="rId2" cstate="print">
            <a:extLst/>
          </a:blip>
          <a:srcRect b="36678"/>
          <a:stretch>
            <a:fillRect/>
          </a:stretch>
        </p:blipFill>
        <p:spPr>
          <a:xfrm>
            <a:off x="8607083" y="4867030"/>
            <a:ext cx="347747" cy="120109"/>
          </a:xfrm>
          <a:prstGeom prst="rect">
            <a:avLst/>
          </a:prstGeom>
          <a:ln w="12700">
            <a:miter lim="400000"/>
          </a:ln>
        </p:spPr>
      </p:pic>
      <p:sp>
        <p:nvSpPr>
          <p:cNvPr id="152" name="Shape 152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31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1585045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sp>
        <p:nvSpPr>
          <p:cNvPr id="155" name="Shape 155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31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Header/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>
            <a:spLocks noGrp="1"/>
          </p:cNvSpPr>
          <p:nvPr>
            <p:ph type="body" idx="1"/>
          </p:nvPr>
        </p:nvSpPr>
        <p:spPr>
          <a:xfrm>
            <a:off x="341087" y="665739"/>
            <a:ext cx="8573101" cy="3502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  <a:lvl2pPr marL="0" indent="0">
              <a:spcBef>
                <a:spcPts val="400"/>
              </a:spcBef>
              <a:buSzTx/>
              <a:buFontTx/>
              <a:buNone/>
              <a:defRPr sz="1800"/>
            </a:lvl2pPr>
            <a:lvl3pPr marL="0" indent="0">
              <a:spcBef>
                <a:spcPts val="400"/>
              </a:spcBef>
              <a:buSzTx/>
              <a:buFontTx/>
              <a:buNone/>
              <a:defRPr sz="1800"/>
            </a:lvl3pPr>
            <a:lvl4pPr marL="0" indent="0">
              <a:spcBef>
                <a:spcPts val="400"/>
              </a:spcBef>
              <a:buSzTx/>
              <a:buFontTx/>
              <a:buNone/>
              <a:defRPr sz="1800"/>
            </a:lvl4pPr>
            <a:lvl5pPr marL="0" indent="0">
              <a:spcBef>
                <a:spcPts val="400"/>
              </a:spcBef>
              <a:buSzTx/>
              <a:buFontTx/>
              <a:buNone/>
              <a:defRPr sz="1800"/>
            </a:lvl5pPr>
          </a:lstStyle>
          <a:p>
            <a:pPr lvl="0"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8" name="Shape 158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470364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Title Text</a:t>
            </a:r>
          </a:p>
        </p:txBody>
      </p:sp>
      <p:pic>
        <p:nvPicPr>
          <p:cNvPr id="159" name="image1.png" descr="JPL-logo_Stacked_RedBlack-RGB_small_040615.eps"/>
          <p:cNvPicPr/>
          <p:nvPr/>
        </p:nvPicPr>
        <p:blipFill>
          <a:blip r:embed="rId2" cstate="print">
            <a:extLst/>
          </a:blip>
          <a:srcRect b="36678"/>
          <a:stretch>
            <a:fillRect/>
          </a:stretch>
        </p:blipFill>
        <p:spPr>
          <a:xfrm>
            <a:off x="8607083" y="4867030"/>
            <a:ext cx="347747" cy="120110"/>
          </a:xfrm>
          <a:prstGeom prst="rect">
            <a:avLst/>
          </a:prstGeom>
          <a:ln w="12700">
            <a:miter lim="400000"/>
          </a:ln>
        </p:spPr>
      </p:pic>
      <p:sp>
        <p:nvSpPr>
          <p:cNvPr id="160" name="Shape 160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31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Header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edit Master text styles</a:t>
            </a:r>
          </a:p>
          <a:p>
            <a:pPr lvl="1">
              <a:defRPr sz="1800"/>
            </a:pPr>
            <a:r>
              <a:rPr sz="3200"/>
              <a:t>Second level</a:t>
            </a:r>
          </a:p>
          <a:p>
            <a:pPr lvl="2">
              <a:defRPr sz="1800"/>
            </a:pPr>
            <a:r>
              <a:rPr sz="3200"/>
              <a:t>Third level</a:t>
            </a:r>
          </a:p>
          <a:p>
            <a:pPr lvl="3">
              <a:defRPr sz="1800"/>
            </a:pPr>
            <a:r>
              <a:rPr sz="3200"/>
              <a:t>Fourth level</a:t>
            </a:r>
          </a:p>
          <a:p>
            <a:pPr lvl="4">
              <a:defRPr sz="1800"/>
            </a:pPr>
            <a:r>
              <a:rPr sz="3200"/>
              <a:t>Fifth level</a:t>
            </a:r>
          </a:p>
        </p:txBody>
      </p:sp>
      <p:sp>
        <p:nvSpPr>
          <p:cNvPr id="163" name="Shape 16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sp>
        <p:nvSpPr>
          <p:cNvPr id="164" name="Shape 164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31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>
              <a:rPr/>
              <a:pPr lvl="0"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_Header/Subhead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edit Master text styles</a:t>
            </a:r>
          </a:p>
          <a:p>
            <a:pPr lvl="1">
              <a:defRPr sz="1800"/>
            </a:pPr>
            <a:r>
              <a:rPr sz="3200"/>
              <a:t>Second level</a:t>
            </a:r>
          </a:p>
          <a:p>
            <a:pPr lvl="2">
              <a:defRPr sz="1800"/>
            </a:pPr>
            <a:r>
              <a:rPr sz="3200"/>
              <a:t>Third level</a:t>
            </a:r>
          </a:p>
          <a:p>
            <a:pPr lvl="3">
              <a:defRPr sz="1800"/>
            </a:pPr>
            <a:r>
              <a:rPr sz="3200"/>
              <a:t>Fourth level</a:t>
            </a:r>
          </a:p>
          <a:p>
            <a:pPr lvl="4">
              <a:defRPr sz="1800"/>
            </a:pPr>
            <a:r>
              <a:rPr sz="3200"/>
              <a:t>Fifth level</a:t>
            </a:r>
          </a:p>
        </p:txBody>
      </p:sp>
      <p:sp>
        <p:nvSpPr>
          <p:cNvPr id="167" name="Shape 16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sp>
        <p:nvSpPr>
          <p:cNvPr id="168" name="Shape 168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31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Header/Content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>
            <a:spLocks noGrp="1"/>
          </p:cNvSpPr>
          <p:nvPr>
            <p:ph type="body" idx="1"/>
          </p:nvPr>
        </p:nvSpPr>
        <p:spPr>
          <a:xfrm>
            <a:off x="4799314" y="1161145"/>
            <a:ext cx="4008438" cy="398235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add text</a:t>
            </a:r>
          </a:p>
        </p:txBody>
      </p:sp>
      <p:sp>
        <p:nvSpPr>
          <p:cNvPr id="171" name="Shape 171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917389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sp>
        <p:nvSpPr>
          <p:cNvPr id="172" name="Shape 172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31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Header/Subhead/Content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>
            <a:spLocks noGrp="1"/>
          </p:cNvSpPr>
          <p:nvPr>
            <p:ph type="body" idx="1"/>
          </p:nvPr>
        </p:nvSpPr>
        <p:spPr>
          <a:xfrm>
            <a:off x="4799314" y="1161145"/>
            <a:ext cx="4008438" cy="398235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add text</a:t>
            </a:r>
          </a:p>
        </p:txBody>
      </p:sp>
      <p:sp>
        <p:nvSpPr>
          <p:cNvPr id="175" name="Shape 175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917389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sp>
        <p:nvSpPr>
          <p:cNvPr id="176" name="Shape 176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31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Header/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1585045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sp>
        <p:nvSpPr>
          <p:cNvPr id="179" name="Shape 179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31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Header/Subhead/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>
            <a:spLocks noGrp="1"/>
          </p:cNvSpPr>
          <p:nvPr>
            <p:ph type="body" idx="1"/>
          </p:nvPr>
        </p:nvSpPr>
        <p:spPr>
          <a:xfrm>
            <a:off x="341087" y="665739"/>
            <a:ext cx="8573101" cy="3502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</a:lstStyle>
          <a:p>
            <a:pPr lvl="0"/>
            <a:r>
              <a:t>Click to Edit Subhead</a:t>
            </a:r>
          </a:p>
        </p:txBody>
      </p:sp>
      <p:sp>
        <p:nvSpPr>
          <p:cNvPr id="182" name="Shape 182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470364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sp>
        <p:nvSpPr>
          <p:cNvPr id="183" name="Shape 183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31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Header/Black Str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/>
          <p:nvPr/>
        </p:nvSpPr>
        <p:spPr>
          <a:xfrm>
            <a:off x="0" y="1161141"/>
            <a:ext cx="9144000" cy="3558496"/>
          </a:xfrm>
          <a:prstGeom prst="rect">
            <a:avLst/>
          </a:prstGeom>
          <a:solidFill/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Shape 186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1585045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pic>
        <p:nvPicPr>
          <p:cNvPr id="187" name="image1.png" descr="JPL-logo_Stacked_RedBlack-RGB_small_040615.eps"/>
          <p:cNvPicPr/>
          <p:nvPr/>
        </p:nvPicPr>
        <p:blipFill>
          <a:blip r:embed="rId2" cstate="print">
            <a:extLst/>
          </a:blip>
          <a:srcRect b="36678"/>
          <a:stretch>
            <a:fillRect/>
          </a:stretch>
        </p:blipFill>
        <p:spPr>
          <a:xfrm>
            <a:off x="8607083" y="4867030"/>
            <a:ext cx="347747" cy="120109"/>
          </a:xfrm>
          <a:prstGeom prst="rect">
            <a:avLst/>
          </a:prstGeom>
          <a:ln w="12700">
            <a:miter lim="400000"/>
          </a:ln>
        </p:spPr>
      </p:pic>
      <p:sp>
        <p:nvSpPr>
          <p:cNvPr id="188" name="Shape 188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31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Header/Subhead/Black Str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/>
          <p:nvPr/>
        </p:nvSpPr>
        <p:spPr>
          <a:xfrm>
            <a:off x="0" y="1161141"/>
            <a:ext cx="9144000" cy="3558496"/>
          </a:xfrm>
          <a:prstGeom prst="rect">
            <a:avLst/>
          </a:prstGeom>
          <a:solidFill/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Shape 191"/>
          <p:cNvSpPr>
            <a:spLocks noGrp="1"/>
          </p:cNvSpPr>
          <p:nvPr>
            <p:ph type="body" idx="1"/>
          </p:nvPr>
        </p:nvSpPr>
        <p:spPr>
          <a:xfrm>
            <a:off x="341087" y="665739"/>
            <a:ext cx="8573101" cy="3502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</a:lstStyle>
          <a:p>
            <a:pPr lvl="0"/>
            <a:r>
              <a:t>Click to Edit Subhead</a:t>
            </a:r>
          </a:p>
        </p:txBody>
      </p:sp>
      <p:sp>
        <p:nvSpPr>
          <p:cNvPr id="192" name="Shape 192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470364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pic>
        <p:nvPicPr>
          <p:cNvPr id="193" name="image1.png" descr="JPL-logo_Stacked_RedBlack-RGB_small_040615.eps"/>
          <p:cNvPicPr/>
          <p:nvPr/>
        </p:nvPicPr>
        <p:blipFill>
          <a:blip r:embed="rId2" cstate="print">
            <a:extLst/>
          </a:blip>
          <a:srcRect b="36678"/>
          <a:stretch>
            <a:fillRect/>
          </a:stretch>
        </p:blipFill>
        <p:spPr>
          <a:xfrm>
            <a:off x="8607083" y="4867030"/>
            <a:ext cx="347747" cy="120109"/>
          </a:xfrm>
          <a:prstGeom prst="rect">
            <a:avLst/>
          </a:prstGeom>
          <a:ln w="12700">
            <a:miter lim="400000"/>
          </a:ln>
        </p:spPr>
      </p:pic>
      <p:sp>
        <p:nvSpPr>
          <p:cNvPr id="194" name="Shape 194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31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31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Chapter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>
            <a:spLocks noGrp="1"/>
          </p:cNvSpPr>
          <p:nvPr>
            <p:ph type="body" idx="1"/>
          </p:nvPr>
        </p:nvSpPr>
        <p:spPr>
          <a:xfrm>
            <a:off x="0" y="2239365"/>
            <a:ext cx="9144000" cy="290413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800"/>
              </a:spcBef>
              <a:buSzTx/>
              <a:buFontTx/>
              <a:buNone/>
              <a:defRPr sz="3600"/>
            </a:lvl1pPr>
          </a:lstStyle>
          <a:p>
            <a:pPr lvl="0">
              <a:defRPr sz="1800"/>
            </a:pPr>
            <a:r>
              <a:rPr sz="3600"/>
              <a:t>Click To Edit Chapter Divider</a:t>
            </a:r>
          </a:p>
        </p:txBody>
      </p:sp>
    </p:spTree>
  </p:cSld>
  <p:clrMapOvr>
    <a:masterClrMapping/>
  </p:clrMapOvr>
  <p:transition spd="med"/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hapter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/>
          </p:cNvSpPr>
          <p:nvPr>
            <p:ph type="body" idx="1"/>
          </p:nvPr>
        </p:nvSpPr>
        <p:spPr>
          <a:xfrm>
            <a:off x="0" y="2239365"/>
            <a:ext cx="9144000" cy="290413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800"/>
              </a:spcBef>
              <a:buSzTx/>
              <a:buFontTx/>
              <a:buNone/>
              <a:defRPr sz="3600"/>
            </a:lvl1pPr>
          </a:lstStyle>
          <a:p>
            <a:pPr lvl="0">
              <a:defRPr sz="1800"/>
            </a:pPr>
            <a:r>
              <a:rPr sz="3600"/>
              <a:t>Click To Edit Chapter Divider</a:t>
            </a:r>
          </a:p>
        </p:txBody>
      </p:sp>
    </p:spTree>
  </p:cSld>
  <p:clrMapOvr>
    <a:masterClrMapping/>
  </p:clrMapOvr>
  <p:transition spd="med"/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_Mission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/>
          <p:nvPr/>
        </p:nvSpPr>
        <p:spPr>
          <a:xfrm flipH="1" flipV="1">
            <a:off x="5890626" y="1340393"/>
            <a:ext cx="4" cy="3193142"/>
          </a:xfrm>
          <a:prstGeom prst="line">
            <a:avLst/>
          </a:prstGeom>
          <a:ln w="12700">
            <a:solidFill>
              <a:srgbClr val="BFBFBF"/>
            </a:solidFill>
            <a:round/>
          </a:ln>
        </p:spPr>
        <p:txBody>
          <a:bodyPr lIns="0" tIns="0" rIns="0" bIns="0"/>
          <a:lstStyle/>
          <a:p>
            <a:pPr>
              <a:defRPr sz="1200"/>
            </a:pPr>
            <a:endParaRPr sz="1200"/>
          </a:p>
        </p:txBody>
      </p:sp>
      <p:sp>
        <p:nvSpPr>
          <p:cNvPr id="202" name="Shape 202"/>
          <p:cNvSpPr>
            <a:spLocks noGrp="1"/>
          </p:cNvSpPr>
          <p:nvPr>
            <p:ph type="body" idx="1"/>
          </p:nvPr>
        </p:nvSpPr>
        <p:spPr>
          <a:xfrm>
            <a:off x="341087" y="665739"/>
            <a:ext cx="8573101" cy="3502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</a:lstStyle>
          <a:p>
            <a:pPr lvl="0"/>
            <a:r>
              <a:t>Click to Edit Subhead</a:t>
            </a:r>
          </a:p>
        </p:txBody>
      </p:sp>
      <p:sp>
        <p:nvSpPr>
          <p:cNvPr id="203" name="Shape 203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470364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add Mission or Project Name</a:t>
            </a:r>
          </a:p>
        </p:txBody>
      </p:sp>
      <p:pic>
        <p:nvPicPr>
          <p:cNvPr id="204" name="image1.png" descr="JPL-logo_Stacked_RedBlack-RGB_small_040615.eps"/>
          <p:cNvPicPr/>
          <p:nvPr/>
        </p:nvPicPr>
        <p:blipFill>
          <a:blip r:embed="rId2" cstate="print">
            <a:extLst/>
          </a:blip>
          <a:srcRect b="36678"/>
          <a:stretch>
            <a:fillRect/>
          </a:stretch>
        </p:blipFill>
        <p:spPr>
          <a:xfrm>
            <a:off x="8607083" y="4867030"/>
            <a:ext cx="347747" cy="120109"/>
          </a:xfrm>
          <a:prstGeom prst="rect">
            <a:avLst/>
          </a:prstGeom>
          <a:ln w="12700">
            <a:miter lim="400000"/>
          </a:ln>
        </p:spPr>
      </p:pic>
      <p:sp>
        <p:nvSpPr>
          <p:cNvPr id="205" name="Shape 205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31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1585045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sp>
        <p:nvSpPr>
          <p:cNvPr id="208" name="Shape 208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31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Header/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>
            <a:spLocks noGrp="1"/>
          </p:cNvSpPr>
          <p:nvPr>
            <p:ph type="body" idx="1"/>
          </p:nvPr>
        </p:nvSpPr>
        <p:spPr>
          <a:xfrm>
            <a:off x="341087" y="665739"/>
            <a:ext cx="8573101" cy="3502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</a:lstStyle>
          <a:p>
            <a:pPr lvl="0"/>
            <a:r>
              <a:t>Click to Edit Subhead</a:t>
            </a:r>
          </a:p>
        </p:txBody>
      </p:sp>
      <p:sp>
        <p:nvSpPr>
          <p:cNvPr id="211" name="Shape 211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470364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sp>
        <p:nvSpPr>
          <p:cNvPr id="212" name="Shape 212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31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Header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edit Master text styles</a:t>
            </a:r>
          </a:p>
          <a:p>
            <a:pPr lvl="1">
              <a:defRPr sz="1800"/>
            </a:pPr>
            <a:r>
              <a:rPr sz="3200"/>
              <a:t>Second level</a:t>
            </a:r>
          </a:p>
          <a:p>
            <a:pPr lvl="2">
              <a:defRPr sz="1800"/>
            </a:pPr>
            <a:r>
              <a:rPr sz="3200"/>
              <a:t>Third level</a:t>
            </a:r>
          </a:p>
          <a:p>
            <a:pPr lvl="3">
              <a:defRPr sz="1800"/>
            </a:pPr>
            <a:r>
              <a:rPr sz="3200"/>
              <a:t>Fourth level</a:t>
            </a:r>
          </a:p>
          <a:p>
            <a:pPr lvl="4">
              <a:defRPr sz="1800"/>
            </a:pPr>
            <a:r>
              <a:rPr sz="3200"/>
              <a:t>Fifth level</a:t>
            </a:r>
          </a:p>
        </p:txBody>
      </p:sp>
      <p:sp>
        <p:nvSpPr>
          <p:cNvPr id="215" name="Shape 21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sp>
        <p:nvSpPr>
          <p:cNvPr id="216" name="Shape 216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31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5_Header/Subhead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edit Master text styles</a:t>
            </a:r>
          </a:p>
          <a:p>
            <a:pPr lvl="1">
              <a:defRPr sz="1800"/>
            </a:pPr>
            <a:r>
              <a:rPr sz="3200"/>
              <a:t>Second level</a:t>
            </a:r>
          </a:p>
          <a:p>
            <a:pPr lvl="2">
              <a:defRPr sz="1800"/>
            </a:pPr>
            <a:r>
              <a:rPr sz="3200"/>
              <a:t>Third level</a:t>
            </a:r>
          </a:p>
          <a:p>
            <a:pPr lvl="3">
              <a:defRPr sz="1800"/>
            </a:pPr>
            <a:r>
              <a:rPr sz="3200"/>
              <a:t>Fourth level</a:t>
            </a:r>
          </a:p>
          <a:p>
            <a:pPr lvl="4">
              <a:defRPr sz="1800"/>
            </a:pPr>
            <a:r>
              <a:rPr sz="3200"/>
              <a:t>Fifth level</a:t>
            </a:r>
          </a:p>
        </p:txBody>
      </p:sp>
      <p:sp>
        <p:nvSpPr>
          <p:cNvPr id="219" name="Shape 21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sp>
        <p:nvSpPr>
          <p:cNvPr id="220" name="Shape 220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31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Header/Content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>
            <a:spLocks noGrp="1"/>
          </p:cNvSpPr>
          <p:nvPr>
            <p:ph type="body" idx="1"/>
          </p:nvPr>
        </p:nvSpPr>
        <p:spPr>
          <a:xfrm>
            <a:off x="4799314" y="1161145"/>
            <a:ext cx="4008438" cy="398235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add text</a:t>
            </a:r>
          </a:p>
        </p:txBody>
      </p:sp>
      <p:sp>
        <p:nvSpPr>
          <p:cNvPr id="223" name="Shape 223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917389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sp>
        <p:nvSpPr>
          <p:cNvPr id="224" name="Shape 224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31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Header/Subhead/Content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>
            <a:spLocks noGrp="1"/>
          </p:cNvSpPr>
          <p:nvPr>
            <p:ph type="body" idx="1"/>
          </p:nvPr>
        </p:nvSpPr>
        <p:spPr>
          <a:xfrm>
            <a:off x="4799314" y="1161145"/>
            <a:ext cx="4008438" cy="398235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add text</a:t>
            </a:r>
          </a:p>
        </p:txBody>
      </p:sp>
      <p:sp>
        <p:nvSpPr>
          <p:cNvPr id="227" name="Shape 227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917389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sp>
        <p:nvSpPr>
          <p:cNvPr id="228" name="Shape 228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31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Header/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1585045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sp>
        <p:nvSpPr>
          <p:cNvPr id="231" name="Shape 231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31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Header/Subhead/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>
            <a:spLocks noGrp="1"/>
          </p:cNvSpPr>
          <p:nvPr>
            <p:ph type="body" idx="1"/>
          </p:nvPr>
        </p:nvSpPr>
        <p:spPr>
          <a:xfrm>
            <a:off x="341087" y="665739"/>
            <a:ext cx="8573101" cy="3502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</a:lstStyle>
          <a:p>
            <a:pPr lvl="0"/>
            <a:r>
              <a:t>Click to Edit Subhead</a:t>
            </a:r>
          </a:p>
        </p:txBody>
      </p:sp>
      <p:sp>
        <p:nvSpPr>
          <p:cNvPr id="234" name="Shape 234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470364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sp>
        <p:nvSpPr>
          <p:cNvPr id="235" name="Shape 235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31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_Header/Black Str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/>
          <p:nvPr/>
        </p:nvSpPr>
        <p:spPr>
          <a:xfrm>
            <a:off x="0" y="1161141"/>
            <a:ext cx="9144000" cy="3558496"/>
          </a:xfrm>
          <a:prstGeom prst="rect">
            <a:avLst/>
          </a:prstGeom>
          <a:solidFill/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Shape 238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1585045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pic>
        <p:nvPicPr>
          <p:cNvPr id="239" name="image1.png" descr="JPL-logo_Stacked_RedBlack-RGB_small_040615.eps"/>
          <p:cNvPicPr/>
          <p:nvPr/>
        </p:nvPicPr>
        <p:blipFill>
          <a:blip r:embed="rId2" cstate="print">
            <a:extLst/>
          </a:blip>
          <a:srcRect b="36678"/>
          <a:stretch>
            <a:fillRect/>
          </a:stretch>
        </p:blipFill>
        <p:spPr>
          <a:xfrm>
            <a:off x="8607083" y="4867030"/>
            <a:ext cx="347747" cy="120109"/>
          </a:xfrm>
          <a:prstGeom prst="rect">
            <a:avLst/>
          </a:prstGeom>
          <a:ln w="12700">
            <a:miter lim="400000"/>
          </a:ln>
        </p:spPr>
      </p:pic>
      <p:sp>
        <p:nvSpPr>
          <p:cNvPr id="240" name="Shape 240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31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ver w Subhead w No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>
            <a:spLocks noGrp="1"/>
          </p:cNvSpPr>
          <p:nvPr>
            <p:ph type="body" idx="1"/>
          </p:nvPr>
        </p:nvSpPr>
        <p:spPr>
          <a:xfrm>
            <a:off x="903833" y="1997174"/>
            <a:ext cx="7524223" cy="314632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500"/>
              </a:spcBef>
              <a:buSzTx/>
              <a:buFontTx/>
              <a:buNone/>
              <a:defRPr sz="2400" b="1"/>
            </a:lvl1pPr>
          </a:lstStyle>
          <a:p>
            <a:pPr lvl="0">
              <a:defRPr sz="1800" b="0"/>
            </a:pPr>
            <a:r>
              <a:rPr sz="2400" b="1"/>
              <a:t>Click to Edit Presentation Title</a:t>
            </a:r>
          </a:p>
        </p:txBody>
      </p:sp>
      <p:pic>
        <p:nvPicPr>
          <p:cNvPr id="11" name="image2.png" descr="JPL-logo_Stacked_RedBlack-RGB_small_040615.eps"/>
          <p:cNvPicPr/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946165" y="935377"/>
            <a:ext cx="1819638" cy="99252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_Header/Subhead/Black Str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/>
          <p:nvPr/>
        </p:nvSpPr>
        <p:spPr>
          <a:xfrm>
            <a:off x="0" y="1161141"/>
            <a:ext cx="9144000" cy="3558496"/>
          </a:xfrm>
          <a:prstGeom prst="rect">
            <a:avLst/>
          </a:prstGeom>
          <a:solidFill/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Shape 243"/>
          <p:cNvSpPr>
            <a:spLocks noGrp="1"/>
          </p:cNvSpPr>
          <p:nvPr>
            <p:ph type="body" idx="1"/>
          </p:nvPr>
        </p:nvSpPr>
        <p:spPr>
          <a:xfrm>
            <a:off x="341087" y="665739"/>
            <a:ext cx="8573101" cy="3502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</a:lstStyle>
          <a:p>
            <a:pPr lvl="0"/>
            <a:r>
              <a:t>Click to Edit Subhead</a:t>
            </a:r>
          </a:p>
        </p:txBody>
      </p:sp>
      <p:sp>
        <p:nvSpPr>
          <p:cNvPr id="244" name="Shape 244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470364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pic>
        <p:nvPicPr>
          <p:cNvPr id="245" name="image1.png" descr="JPL-logo_Stacked_RedBlack-RGB_small_040615.eps"/>
          <p:cNvPicPr/>
          <p:nvPr/>
        </p:nvPicPr>
        <p:blipFill>
          <a:blip r:embed="rId2" cstate="print">
            <a:extLst/>
          </a:blip>
          <a:srcRect b="36678"/>
          <a:stretch>
            <a:fillRect/>
          </a:stretch>
        </p:blipFill>
        <p:spPr>
          <a:xfrm>
            <a:off x="8607083" y="4867030"/>
            <a:ext cx="347747" cy="120109"/>
          </a:xfrm>
          <a:prstGeom prst="rect">
            <a:avLst/>
          </a:prstGeom>
          <a:ln w="12700">
            <a:miter lim="400000"/>
          </a:ln>
        </p:spPr>
      </p:pic>
      <p:sp>
        <p:nvSpPr>
          <p:cNvPr id="246" name="Shape 246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31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31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_Chapter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>
            <a:spLocks noGrp="1"/>
          </p:cNvSpPr>
          <p:nvPr>
            <p:ph type="body" idx="1"/>
          </p:nvPr>
        </p:nvSpPr>
        <p:spPr>
          <a:xfrm>
            <a:off x="0" y="2239365"/>
            <a:ext cx="9144000" cy="290413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800"/>
              </a:spcBef>
              <a:buSzTx/>
              <a:buFontTx/>
              <a:buNone/>
              <a:defRPr sz="3600"/>
            </a:lvl1pPr>
          </a:lstStyle>
          <a:p>
            <a:pPr lvl="0">
              <a:defRPr sz="1800"/>
            </a:pPr>
            <a:r>
              <a:rPr sz="3600"/>
              <a:t>Click To Edit Chapter Divider</a:t>
            </a:r>
          </a:p>
        </p:txBody>
      </p:sp>
    </p:spTree>
  </p:cSld>
  <p:clrMapOvr>
    <a:masterClrMapping/>
  </p:clrMapOvr>
  <p:transition spd="med"/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Cover w No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>
            <a:spLocks noGrp="1"/>
          </p:cNvSpPr>
          <p:nvPr>
            <p:ph type="body" idx="1"/>
          </p:nvPr>
        </p:nvSpPr>
        <p:spPr>
          <a:xfrm>
            <a:off x="914948" y="2472514"/>
            <a:ext cx="7498996" cy="267098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00"/>
              </a:spcBef>
              <a:buSzTx/>
              <a:buFontTx/>
              <a:buNone/>
              <a:defRPr sz="1200"/>
            </a:lvl1pPr>
          </a:lstStyle>
          <a:p>
            <a:pPr lvl="0">
              <a:defRPr sz="1800"/>
            </a:pPr>
            <a:r>
              <a:rPr sz="1200"/>
              <a:t>Click to Edit Name(s) of Presenter(s), Directorate/Division and Date</a:t>
            </a:r>
          </a:p>
        </p:txBody>
      </p:sp>
      <p:pic>
        <p:nvPicPr>
          <p:cNvPr id="254" name="image2.png" descr="JPL-logo_Stacked_RedBlack-RGB_small_040615.eps"/>
          <p:cNvPicPr/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946165" y="935377"/>
            <a:ext cx="1819637" cy="99252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Cover w Subhead w No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>
            <a:spLocks noGrp="1"/>
          </p:cNvSpPr>
          <p:nvPr>
            <p:ph type="body" idx="1"/>
          </p:nvPr>
        </p:nvSpPr>
        <p:spPr>
          <a:xfrm>
            <a:off x="903833" y="1997174"/>
            <a:ext cx="7524223" cy="3047091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500"/>
              </a:spcBef>
              <a:buSzTx/>
              <a:buFontTx/>
              <a:buNone/>
              <a:defRPr sz="2400" b="1"/>
            </a:lvl1pPr>
          </a:lstStyle>
          <a:p>
            <a:pPr lvl="0">
              <a:defRPr sz="1800" b="0"/>
            </a:pPr>
            <a:r>
              <a:rPr sz="2400" b="1"/>
              <a:t>Click to Edit Presentation Title</a:t>
            </a:r>
          </a:p>
        </p:txBody>
      </p:sp>
      <p:pic>
        <p:nvPicPr>
          <p:cNvPr id="257" name="image2.png" descr="JPL-logo_Stacked_RedBlack-RGB_small_040615.eps"/>
          <p:cNvPicPr/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946165" y="935377"/>
            <a:ext cx="1819637" cy="99252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Cover w Squar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>
            <a:spLocks noGrp="1"/>
          </p:cNvSpPr>
          <p:nvPr>
            <p:ph type="body" idx="1"/>
          </p:nvPr>
        </p:nvSpPr>
        <p:spPr>
          <a:xfrm>
            <a:off x="5127623" y="1210732"/>
            <a:ext cx="4016377" cy="1782024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500"/>
              </a:spcBef>
              <a:buSzTx/>
              <a:buFontTx/>
              <a:buNone/>
              <a:defRPr sz="2400" b="1"/>
            </a:lvl1pPr>
          </a:lstStyle>
          <a:p>
            <a:pPr lvl="0">
              <a:defRPr sz="1800" b="0"/>
            </a:pPr>
            <a:r>
              <a:rPr sz="2400" b="1"/>
              <a:t>Presentation Title</a:t>
            </a:r>
          </a:p>
        </p:txBody>
      </p:sp>
      <p:pic>
        <p:nvPicPr>
          <p:cNvPr id="260" name="image2.png" descr="JPL-logo_Stacked_RedBlack-RGB_small_040615.eps"/>
          <p:cNvPicPr/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6231056" y="4040528"/>
            <a:ext cx="1819637" cy="9925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Cover w Horizonta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image2.png" descr="JPL-logo_Stacked_RedBlack-RGB_small_040615.eps"/>
          <p:cNvPicPr/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7048617" y="3852490"/>
            <a:ext cx="1819637" cy="992530"/>
          </a:xfrm>
          <a:prstGeom prst="rect">
            <a:avLst/>
          </a:prstGeom>
          <a:ln w="12700">
            <a:miter lim="400000"/>
          </a:ln>
        </p:spPr>
      </p:pic>
      <p:sp>
        <p:nvSpPr>
          <p:cNvPr id="263" name="Shape 263"/>
          <p:cNvSpPr>
            <a:spLocks noGrp="1"/>
          </p:cNvSpPr>
          <p:nvPr>
            <p:ph type="body" idx="1"/>
          </p:nvPr>
        </p:nvSpPr>
        <p:spPr>
          <a:xfrm>
            <a:off x="368118" y="3904541"/>
            <a:ext cx="6513977" cy="123896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500"/>
              </a:spcBef>
              <a:buSzTx/>
              <a:buFontTx/>
              <a:buNone/>
              <a:defRPr sz="2400" b="1"/>
            </a:lvl1pPr>
          </a:lstStyle>
          <a:p>
            <a:pPr lvl="0">
              <a:defRPr sz="1800" b="0"/>
            </a:pPr>
            <a:r>
              <a:rPr sz="2400" b="1"/>
              <a:t>Click to Edit Presentation Title</a:t>
            </a:r>
          </a:p>
        </p:txBody>
      </p:sp>
    </p:spTree>
  </p:cSld>
  <p:clrMapOvr>
    <a:masterClrMapping/>
  </p:clrMapOvr>
  <p:transition spd="med"/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Back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image2.png" descr="JPL-logo_Stacked_RedBlack-RGB_small_040615.eps"/>
          <p:cNvPicPr/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3457068" y="1963607"/>
            <a:ext cx="2229863" cy="121628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6_Header/Subhead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edit Master text styles</a:t>
            </a:r>
          </a:p>
          <a:p>
            <a:pPr lvl="1">
              <a:defRPr sz="1800"/>
            </a:pPr>
            <a:r>
              <a:rPr sz="3200"/>
              <a:t>Second level</a:t>
            </a:r>
          </a:p>
          <a:p>
            <a:pPr lvl="2">
              <a:defRPr sz="1800"/>
            </a:pPr>
            <a:r>
              <a:rPr sz="3200"/>
              <a:t>Third level</a:t>
            </a:r>
          </a:p>
          <a:p>
            <a:pPr lvl="3">
              <a:defRPr sz="1800"/>
            </a:pPr>
            <a:r>
              <a:rPr sz="3200"/>
              <a:t>Fourth level</a:t>
            </a:r>
          </a:p>
          <a:p>
            <a:pPr lvl="4">
              <a:defRPr sz="1800"/>
            </a:pPr>
            <a:r>
              <a:rPr sz="3200"/>
              <a:t>Fifth level</a:t>
            </a:r>
          </a:p>
        </p:txBody>
      </p:sp>
      <p:sp>
        <p:nvSpPr>
          <p:cNvPr id="268" name="Shape 26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sp>
        <p:nvSpPr>
          <p:cNvPr id="269" name="Shape 26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Mission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/>
          <p:nvPr/>
        </p:nvSpPr>
        <p:spPr>
          <a:xfrm flipH="1" flipV="1">
            <a:off x="5890626" y="1340392"/>
            <a:ext cx="5" cy="3193143"/>
          </a:xfrm>
          <a:prstGeom prst="line">
            <a:avLst/>
          </a:prstGeom>
          <a:ln w="12700">
            <a:solidFill>
              <a:srgbClr val="BFBFBF"/>
            </a:solidFill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/>
          </a:p>
        </p:txBody>
      </p:sp>
      <p:sp>
        <p:nvSpPr>
          <p:cNvPr id="79" name="Shape 79"/>
          <p:cNvSpPr>
            <a:spLocks noGrp="1"/>
          </p:cNvSpPr>
          <p:nvPr>
            <p:ph type="body" idx="1"/>
          </p:nvPr>
        </p:nvSpPr>
        <p:spPr>
          <a:xfrm>
            <a:off x="341087" y="665739"/>
            <a:ext cx="8573101" cy="35026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</a:lstStyle>
          <a:p>
            <a:pPr lvl="0"/>
            <a:r>
              <a:t>Click to Edit Subhead</a:t>
            </a:r>
          </a:p>
        </p:txBody>
      </p:sp>
      <p:sp>
        <p:nvSpPr>
          <p:cNvPr id="80" name="Shape 80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470365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add Mission or Project Name</a:t>
            </a:r>
          </a:p>
        </p:txBody>
      </p:sp>
      <p:pic>
        <p:nvPicPr>
          <p:cNvPr id="81" name="image1.png" descr="JPL-logo_Stacked_RedBlack-RGB_small_040615.eps"/>
          <p:cNvPicPr/>
          <p:nvPr/>
        </p:nvPicPr>
        <p:blipFill>
          <a:blip r:embed="rId2" cstate="print">
            <a:extLst/>
          </a:blip>
          <a:srcRect b="36678"/>
          <a:stretch>
            <a:fillRect/>
          </a:stretch>
        </p:blipFill>
        <p:spPr>
          <a:xfrm>
            <a:off x="8607083" y="4867030"/>
            <a:ext cx="347748" cy="120110"/>
          </a:xfrm>
          <a:prstGeom prst="rect">
            <a:avLst/>
          </a:prstGeom>
          <a:ln w="12700">
            <a:miter lim="400000"/>
          </a:ln>
        </p:spPr>
      </p:pic>
      <p:sp>
        <p:nvSpPr>
          <p:cNvPr id="82" name="Shape 82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>
              <a:rPr/>
              <a:pPr lvl="0"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4_Mission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/>
          <p:nvPr/>
        </p:nvSpPr>
        <p:spPr>
          <a:xfrm flipH="1" flipV="1">
            <a:off x="5890626" y="1340393"/>
            <a:ext cx="4" cy="3193142"/>
          </a:xfrm>
          <a:prstGeom prst="line">
            <a:avLst/>
          </a:prstGeom>
          <a:ln w="12700">
            <a:solidFill>
              <a:srgbClr val="BFBFBF"/>
            </a:solidFill>
            <a:round/>
          </a:ln>
        </p:spPr>
        <p:txBody>
          <a:bodyPr lIns="0" tIns="0" rIns="0" bIns="0"/>
          <a:lstStyle/>
          <a:p>
            <a:pPr>
              <a:defRPr sz="1200"/>
            </a:pPr>
            <a:endParaRPr sz="1200"/>
          </a:p>
        </p:txBody>
      </p:sp>
      <p:sp>
        <p:nvSpPr>
          <p:cNvPr id="272" name="Shape 272"/>
          <p:cNvSpPr>
            <a:spLocks noGrp="1"/>
          </p:cNvSpPr>
          <p:nvPr>
            <p:ph type="body" idx="1"/>
          </p:nvPr>
        </p:nvSpPr>
        <p:spPr>
          <a:xfrm>
            <a:off x="341087" y="665739"/>
            <a:ext cx="8573101" cy="3502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</a:lstStyle>
          <a:p>
            <a:pPr lvl="0"/>
            <a:r>
              <a:t>Click to Edit Subhead</a:t>
            </a:r>
          </a:p>
        </p:txBody>
      </p:sp>
      <p:sp>
        <p:nvSpPr>
          <p:cNvPr id="273" name="Shape 273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470364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add Mission or Project Name</a:t>
            </a:r>
          </a:p>
        </p:txBody>
      </p:sp>
      <p:pic>
        <p:nvPicPr>
          <p:cNvPr id="274" name="image1.png" descr="JPL-logo_Stacked_RedBlack-RGB_small_040615.eps"/>
          <p:cNvPicPr/>
          <p:nvPr/>
        </p:nvPicPr>
        <p:blipFill>
          <a:blip r:embed="rId2" cstate="print">
            <a:extLst/>
          </a:blip>
          <a:srcRect b="36678"/>
          <a:stretch>
            <a:fillRect/>
          </a:stretch>
        </p:blipFill>
        <p:spPr>
          <a:xfrm>
            <a:off x="8607083" y="4867030"/>
            <a:ext cx="347747" cy="120109"/>
          </a:xfrm>
          <a:prstGeom prst="rect">
            <a:avLst/>
          </a:prstGeom>
          <a:ln w="12700">
            <a:miter lim="400000"/>
          </a:ln>
        </p:spPr>
      </p:pic>
      <p:sp>
        <p:nvSpPr>
          <p:cNvPr id="275" name="Shape 275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31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1585045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sp>
        <p:nvSpPr>
          <p:cNvPr id="278" name="Shape 278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31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4_Header/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>
            <a:spLocks noGrp="1"/>
          </p:cNvSpPr>
          <p:nvPr>
            <p:ph type="body" idx="1"/>
          </p:nvPr>
        </p:nvSpPr>
        <p:spPr>
          <a:xfrm>
            <a:off x="341087" y="665739"/>
            <a:ext cx="8573101" cy="3502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  <a:lvl2pPr marL="0" indent="0">
              <a:spcBef>
                <a:spcPts val="400"/>
              </a:spcBef>
              <a:buSzTx/>
              <a:buFontTx/>
              <a:buNone/>
              <a:defRPr sz="1800"/>
            </a:lvl2pPr>
            <a:lvl3pPr marL="0" indent="0">
              <a:spcBef>
                <a:spcPts val="400"/>
              </a:spcBef>
              <a:buSzTx/>
              <a:buFontTx/>
              <a:buNone/>
              <a:defRPr sz="1800"/>
            </a:lvl3pPr>
            <a:lvl4pPr marL="0" indent="0">
              <a:spcBef>
                <a:spcPts val="400"/>
              </a:spcBef>
              <a:buSzTx/>
              <a:buFontTx/>
              <a:buNone/>
              <a:defRPr sz="1800"/>
            </a:lvl4pPr>
            <a:lvl5pPr marL="0" indent="0">
              <a:spcBef>
                <a:spcPts val="400"/>
              </a:spcBef>
              <a:buSzTx/>
              <a:buFontTx/>
              <a:buNone/>
              <a:defRPr sz="1800"/>
            </a:lvl5pPr>
          </a:lstStyle>
          <a:p>
            <a:pPr lvl="0"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81" name="Shape 281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470364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Title Text</a:t>
            </a:r>
          </a:p>
        </p:txBody>
      </p:sp>
      <p:pic>
        <p:nvPicPr>
          <p:cNvPr id="282" name="image1.png" descr="JPL-logo_Stacked_RedBlack-RGB_small_040615.eps"/>
          <p:cNvPicPr/>
          <p:nvPr/>
        </p:nvPicPr>
        <p:blipFill>
          <a:blip r:embed="rId2" cstate="print">
            <a:extLst/>
          </a:blip>
          <a:srcRect b="36678"/>
          <a:stretch>
            <a:fillRect/>
          </a:stretch>
        </p:blipFill>
        <p:spPr>
          <a:xfrm>
            <a:off x="8607083" y="4867030"/>
            <a:ext cx="347747" cy="120110"/>
          </a:xfrm>
          <a:prstGeom prst="rect">
            <a:avLst/>
          </a:prstGeom>
          <a:ln w="12700">
            <a:miter lim="400000"/>
          </a:ln>
        </p:spPr>
      </p:pic>
      <p:sp>
        <p:nvSpPr>
          <p:cNvPr id="283" name="Shape 283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31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_Header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edit Master text styles</a:t>
            </a:r>
          </a:p>
          <a:p>
            <a:pPr lvl="1">
              <a:defRPr sz="1800"/>
            </a:pPr>
            <a:r>
              <a:rPr sz="3200"/>
              <a:t>Second level</a:t>
            </a:r>
          </a:p>
          <a:p>
            <a:pPr lvl="2">
              <a:defRPr sz="1800"/>
            </a:pPr>
            <a:r>
              <a:rPr sz="3200"/>
              <a:t>Third level</a:t>
            </a:r>
          </a:p>
          <a:p>
            <a:pPr lvl="3">
              <a:defRPr sz="1800"/>
            </a:pPr>
            <a:r>
              <a:rPr sz="3200"/>
              <a:t>Fourth level</a:t>
            </a:r>
          </a:p>
          <a:p>
            <a:pPr lvl="4">
              <a:defRPr sz="1800"/>
            </a:pPr>
            <a:r>
              <a:rPr sz="3200"/>
              <a:t>Fifth level</a:t>
            </a:r>
          </a:p>
        </p:txBody>
      </p:sp>
      <p:sp>
        <p:nvSpPr>
          <p:cNvPr id="286" name="Shape 28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sp>
        <p:nvSpPr>
          <p:cNvPr id="287" name="Shape 287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31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7_Header/Subhead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edit Master text styles</a:t>
            </a:r>
          </a:p>
          <a:p>
            <a:pPr lvl="1">
              <a:defRPr sz="1800"/>
            </a:pPr>
            <a:r>
              <a:rPr sz="3200"/>
              <a:t>Second level</a:t>
            </a:r>
          </a:p>
          <a:p>
            <a:pPr lvl="2">
              <a:defRPr sz="1800"/>
            </a:pPr>
            <a:r>
              <a:rPr sz="3200"/>
              <a:t>Third level</a:t>
            </a:r>
          </a:p>
          <a:p>
            <a:pPr lvl="3">
              <a:defRPr sz="1800"/>
            </a:pPr>
            <a:r>
              <a:rPr sz="3200"/>
              <a:t>Fourth level</a:t>
            </a:r>
          </a:p>
          <a:p>
            <a:pPr lvl="4">
              <a:defRPr sz="1800"/>
            </a:pPr>
            <a:r>
              <a:rPr sz="3200"/>
              <a:t>Fifth level</a:t>
            </a:r>
          </a:p>
        </p:txBody>
      </p:sp>
      <p:sp>
        <p:nvSpPr>
          <p:cNvPr id="290" name="Shape 29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sp>
        <p:nvSpPr>
          <p:cNvPr id="291" name="Shape 291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31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_Header/Content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hape 293"/>
          <p:cNvSpPr>
            <a:spLocks noGrp="1"/>
          </p:cNvSpPr>
          <p:nvPr>
            <p:ph type="body" idx="1"/>
          </p:nvPr>
        </p:nvSpPr>
        <p:spPr>
          <a:xfrm>
            <a:off x="4799314" y="1161145"/>
            <a:ext cx="4008438" cy="398235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add text</a:t>
            </a:r>
          </a:p>
        </p:txBody>
      </p:sp>
      <p:sp>
        <p:nvSpPr>
          <p:cNvPr id="294" name="Shape 294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917389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sp>
        <p:nvSpPr>
          <p:cNvPr id="295" name="Shape 295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31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_Header/Subhead/Content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hape 297"/>
          <p:cNvSpPr>
            <a:spLocks noGrp="1"/>
          </p:cNvSpPr>
          <p:nvPr>
            <p:ph type="body" idx="1"/>
          </p:nvPr>
        </p:nvSpPr>
        <p:spPr>
          <a:xfrm>
            <a:off x="4799314" y="1161145"/>
            <a:ext cx="4008438" cy="398235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add text</a:t>
            </a:r>
          </a:p>
        </p:txBody>
      </p:sp>
      <p:sp>
        <p:nvSpPr>
          <p:cNvPr id="298" name="Shape 298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917389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sp>
        <p:nvSpPr>
          <p:cNvPr id="299" name="Shape 299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31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_Header/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1585045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sp>
        <p:nvSpPr>
          <p:cNvPr id="302" name="Shape 302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31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_Header/Subhead/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>
            <a:spLocks noGrp="1"/>
          </p:cNvSpPr>
          <p:nvPr>
            <p:ph type="body" idx="1"/>
          </p:nvPr>
        </p:nvSpPr>
        <p:spPr>
          <a:xfrm>
            <a:off x="341087" y="665739"/>
            <a:ext cx="8573101" cy="3502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</a:lstStyle>
          <a:p>
            <a:pPr lvl="0"/>
            <a:r>
              <a:t>Click to Edit Subhead</a:t>
            </a:r>
          </a:p>
        </p:txBody>
      </p:sp>
      <p:sp>
        <p:nvSpPr>
          <p:cNvPr id="305" name="Shape 305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470364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sp>
        <p:nvSpPr>
          <p:cNvPr id="306" name="Shape 306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31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4_Header/Black Str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/>
          <p:nvPr/>
        </p:nvSpPr>
        <p:spPr>
          <a:xfrm>
            <a:off x="0" y="1161141"/>
            <a:ext cx="9144000" cy="3558496"/>
          </a:xfrm>
          <a:prstGeom prst="rect">
            <a:avLst/>
          </a:prstGeom>
          <a:solidFill/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Shape 309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1585045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pic>
        <p:nvPicPr>
          <p:cNvPr id="310" name="image1.png" descr="JPL-logo_Stacked_RedBlack-RGB_small_040615.eps"/>
          <p:cNvPicPr/>
          <p:nvPr/>
        </p:nvPicPr>
        <p:blipFill>
          <a:blip r:embed="rId2" cstate="print">
            <a:extLst/>
          </a:blip>
          <a:srcRect b="36678"/>
          <a:stretch>
            <a:fillRect/>
          </a:stretch>
        </p:blipFill>
        <p:spPr>
          <a:xfrm>
            <a:off x="8607083" y="4867030"/>
            <a:ext cx="347747" cy="120109"/>
          </a:xfrm>
          <a:prstGeom prst="rect">
            <a:avLst/>
          </a:prstGeom>
          <a:ln w="12700">
            <a:miter lim="400000"/>
          </a:ln>
        </p:spPr>
      </p:pic>
      <p:sp>
        <p:nvSpPr>
          <p:cNvPr id="311" name="Shape 311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31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1585046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sp>
        <p:nvSpPr>
          <p:cNvPr id="85" name="Shape 85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>
              <a:rPr/>
              <a:pPr lvl="0"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4_Header/Subhead/Black Str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Shape 313"/>
          <p:cNvSpPr/>
          <p:nvPr/>
        </p:nvSpPr>
        <p:spPr>
          <a:xfrm>
            <a:off x="0" y="1161141"/>
            <a:ext cx="9144000" cy="3558496"/>
          </a:xfrm>
          <a:prstGeom prst="rect">
            <a:avLst/>
          </a:prstGeom>
          <a:solidFill/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" name="Shape 314"/>
          <p:cNvSpPr>
            <a:spLocks noGrp="1"/>
          </p:cNvSpPr>
          <p:nvPr>
            <p:ph type="body" idx="1"/>
          </p:nvPr>
        </p:nvSpPr>
        <p:spPr>
          <a:xfrm>
            <a:off x="341087" y="665739"/>
            <a:ext cx="8573101" cy="3502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</a:lstStyle>
          <a:p>
            <a:pPr lvl="0"/>
            <a:r>
              <a:t>Click to Edit Subhead</a:t>
            </a:r>
          </a:p>
        </p:txBody>
      </p:sp>
      <p:sp>
        <p:nvSpPr>
          <p:cNvPr id="315" name="Shape 315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470364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pic>
        <p:nvPicPr>
          <p:cNvPr id="316" name="image1.png" descr="JPL-logo_Stacked_RedBlack-RGB_small_040615.eps"/>
          <p:cNvPicPr/>
          <p:nvPr/>
        </p:nvPicPr>
        <p:blipFill>
          <a:blip r:embed="rId2" cstate="print">
            <a:extLst/>
          </a:blip>
          <a:srcRect b="36678"/>
          <a:stretch>
            <a:fillRect/>
          </a:stretch>
        </p:blipFill>
        <p:spPr>
          <a:xfrm>
            <a:off x="8607083" y="4867030"/>
            <a:ext cx="347747" cy="120109"/>
          </a:xfrm>
          <a:prstGeom prst="rect">
            <a:avLst/>
          </a:prstGeom>
          <a:ln w="12700">
            <a:miter lim="400000"/>
          </a:ln>
        </p:spPr>
      </p:pic>
      <p:sp>
        <p:nvSpPr>
          <p:cNvPr id="317" name="Shape 317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31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_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31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4_Chapter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Shape 321"/>
          <p:cNvSpPr>
            <a:spLocks noGrp="1"/>
          </p:cNvSpPr>
          <p:nvPr>
            <p:ph type="body" idx="1"/>
          </p:nvPr>
        </p:nvSpPr>
        <p:spPr>
          <a:xfrm>
            <a:off x="0" y="2239365"/>
            <a:ext cx="9144000" cy="290413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800"/>
              </a:spcBef>
              <a:buSzTx/>
              <a:buFontTx/>
              <a:buNone/>
              <a:defRPr sz="3600"/>
            </a:lvl1pPr>
          </a:lstStyle>
          <a:p>
            <a:pPr lvl="0">
              <a:defRPr sz="1800"/>
            </a:pPr>
            <a:r>
              <a:rPr sz="3600"/>
              <a:t>Click To Edit Chapter Divider</a:t>
            </a:r>
          </a:p>
        </p:txBody>
      </p:sp>
    </p:spTree>
  </p:cSld>
  <p:clrMapOvr>
    <a:masterClrMapping/>
  </p:clrMapOvr>
  <p:transition spd="med"/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5_Mission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Shape 324"/>
          <p:cNvSpPr/>
          <p:nvPr/>
        </p:nvSpPr>
        <p:spPr>
          <a:xfrm flipH="1" flipV="1">
            <a:off x="5890626" y="1340393"/>
            <a:ext cx="4" cy="3193142"/>
          </a:xfrm>
          <a:prstGeom prst="line">
            <a:avLst/>
          </a:prstGeom>
          <a:ln w="12700">
            <a:solidFill>
              <a:srgbClr val="BFBFBF"/>
            </a:solidFill>
            <a:round/>
          </a:ln>
        </p:spPr>
        <p:txBody>
          <a:bodyPr lIns="0" tIns="0" rIns="0" bIns="0"/>
          <a:lstStyle/>
          <a:p>
            <a:pPr>
              <a:defRPr sz="1200"/>
            </a:pPr>
            <a:endParaRPr sz="1200"/>
          </a:p>
        </p:txBody>
      </p:sp>
      <p:sp>
        <p:nvSpPr>
          <p:cNvPr id="325" name="Shape 325"/>
          <p:cNvSpPr>
            <a:spLocks noGrp="1"/>
          </p:cNvSpPr>
          <p:nvPr>
            <p:ph type="body" idx="1"/>
          </p:nvPr>
        </p:nvSpPr>
        <p:spPr>
          <a:xfrm>
            <a:off x="341087" y="665739"/>
            <a:ext cx="8573101" cy="3502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</a:lstStyle>
          <a:p>
            <a:pPr lvl="0"/>
            <a:r>
              <a:t>Click to Edit Subhead</a:t>
            </a:r>
          </a:p>
        </p:txBody>
      </p:sp>
      <p:sp>
        <p:nvSpPr>
          <p:cNvPr id="326" name="Shape 326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470364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add Mission or Project Name</a:t>
            </a:r>
          </a:p>
        </p:txBody>
      </p:sp>
      <p:pic>
        <p:nvPicPr>
          <p:cNvPr id="327" name="image1.png" descr="JPL-logo_Stacked_RedBlack-RGB_small_040615.eps"/>
          <p:cNvPicPr/>
          <p:nvPr/>
        </p:nvPicPr>
        <p:blipFill>
          <a:blip r:embed="rId2" cstate="print">
            <a:extLst/>
          </a:blip>
          <a:srcRect b="36678"/>
          <a:stretch>
            <a:fillRect/>
          </a:stretch>
        </p:blipFill>
        <p:spPr>
          <a:xfrm>
            <a:off x="8607083" y="4867030"/>
            <a:ext cx="347747" cy="120109"/>
          </a:xfrm>
          <a:prstGeom prst="rect">
            <a:avLst/>
          </a:prstGeom>
          <a:ln w="12700">
            <a:miter lim="400000"/>
          </a:ln>
        </p:spPr>
      </p:pic>
      <p:sp>
        <p:nvSpPr>
          <p:cNvPr id="328" name="Shape 328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31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5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1585045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sp>
        <p:nvSpPr>
          <p:cNvPr id="331" name="Shape 331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31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5_Header/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Shape 333"/>
          <p:cNvSpPr>
            <a:spLocks noGrp="1"/>
          </p:cNvSpPr>
          <p:nvPr>
            <p:ph type="body" idx="1"/>
          </p:nvPr>
        </p:nvSpPr>
        <p:spPr>
          <a:xfrm>
            <a:off x="341087" y="665739"/>
            <a:ext cx="8573101" cy="3502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</a:lstStyle>
          <a:p>
            <a:pPr lvl="0"/>
            <a:r>
              <a:t>Click to Edit Subhead</a:t>
            </a:r>
          </a:p>
        </p:txBody>
      </p:sp>
      <p:sp>
        <p:nvSpPr>
          <p:cNvPr id="334" name="Shape 334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470364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sp>
        <p:nvSpPr>
          <p:cNvPr id="335" name="Shape 335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31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5_Header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Shape 33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edit Master text styles</a:t>
            </a:r>
          </a:p>
          <a:p>
            <a:pPr lvl="1">
              <a:defRPr sz="1800"/>
            </a:pPr>
            <a:r>
              <a:rPr sz="3200"/>
              <a:t>Second level</a:t>
            </a:r>
          </a:p>
          <a:p>
            <a:pPr lvl="2">
              <a:defRPr sz="1800"/>
            </a:pPr>
            <a:r>
              <a:rPr sz="3200"/>
              <a:t>Third level</a:t>
            </a:r>
          </a:p>
          <a:p>
            <a:pPr lvl="3">
              <a:defRPr sz="1800"/>
            </a:pPr>
            <a:r>
              <a:rPr sz="3200"/>
              <a:t>Fourth level</a:t>
            </a:r>
          </a:p>
          <a:p>
            <a:pPr lvl="4">
              <a:defRPr sz="1800"/>
            </a:pPr>
            <a:r>
              <a:rPr sz="3200"/>
              <a:t>Fifth level</a:t>
            </a:r>
          </a:p>
        </p:txBody>
      </p:sp>
      <p:sp>
        <p:nvSpPr>
          <p:cNvPr id="338" name="Shape 33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sp>
        <p:nvSpPr>
          <p:cNvPr id="339" name="Shape 339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31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8_Header/Subhead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Shape 34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edit Master text styles</a:t>
            </a:r>
          </a:p>
          <a:p>
            <a:pPr lvl="1">
              <a:defRPr sz="1800"/>
            </a:pPr>
            <a:r>
              <a:rPr sz="3200"/>
              <a:t>Second level</a:t>
            </a:r>
          </a:p>
          <a:p>
            <a:pPr lvl="2">
              <a:defRPr sz="1800"/>
            </a:pPr>
            <a:r>
              <a:rPr sz="3200"/>
              <a:t>Third level</a:t>
            </a:r>
          </a:p>
          <a:p>
            <a:pPr lvl="3">
              <a:defRPr sz="1800"/>
            </a:pPr>
            <a:r>
              <a:rPr sz="3200"/>
              <a:t>Fourth level</a:t>
            </a:r>
          </a:p>
          <a:p>
            <a:pPr lvl="4">
              <a:defRPr sz="1800"/>
            </a:pPr>
            <a:r>
              <a:rPr sz="3200"/>
              <a:t>Fifth level</a:t>
            </a:r>
          </a:p>
        </p:txBody>
      </p:sp>
      <p:sp>
        <p:nvSpPr>
          <p:cNvPr id="342" name="Shape 34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sp>
        <p:nvSpPr>
          <p:cNvPr id="343" name="Shape 343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31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5_Header/Content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Shape 345"/>
          <p:cNvSpPr>
            <a:spLocks noGrp="1"/>
          </p:cNvSpPr>
          <p:nvPr>
            <p:ph type="body" idx="1"/>
          </p:nvPr>
        </p:nvSpPr>
        <p:spPr>
          <a:xfrm>
            <a:off x="4799314" y="1161145"/>
            <a:ext cx="4008438" cy="398235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add text</a:t>
            </a:r>
          </a:p>
        </p:txBody>
      </p:sp>
      <p:sp>
        <p:nvSpPr>
          <p:cNvPr id="346" name="Shape 346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917389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sp>
        <p:nvSpPr>
          <p:cNvPr id="347" name="Shape 347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31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Header/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>
            <a:spLocks noGrp="1"/>
          </p:cNvSpPr>
          <p:nvPr>
            <p:ph type="body" idx="1"/>
          </p:nvPr>
        </p:nvSpPr>
        <p:spPr>
          <a:xfrm>
            <a:off x="341087" y="665739"/>
            <a:ext cx="8573101" cy="35026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</a:lstStyle>
          <a:p>
            <a:pPr lvl="0"/>
            <a:r>
              <a:t>Click to Edit Subhead</a:t>
            </a:r>
          </a:p>
        </p:txBody>
      </p:sp>
      <p:sp>
        <p:nvSpPr>
          <p:cNvPr id="88" name="Shape 88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470365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sp>
        <p:nvSpPr>
          <p:cNvPr id="89" name="Shape 89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>
              <a:rPr/>
              <a:pPr lvl="0"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5_Header/Subhead/Content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Shape 349"/>
          <p:cNvSpPr>
            <a:spLocks noGrp="1"/>
          </p:cNvSpPr>
          <p:nvPr>
            <p:ph type="body" idx="1"/>
          </p:nvPr>
        </p:nvSpPr>
        <p:spPr>
          <a:xfrm>
            <a:off x="4799314" y="1161145"/>
            <a:ext cx="4008438" cy="398235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add text</a:t>
            </a:r>
          </a:p>
        </p:txBody>
      </p:sp>
      <p:sp>
        <p:nvSpPr>
          <p:cNvPr id="350" name="Shape 350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917389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sp>
        <p:nvSpPr>
          <p:cNvPr id="351" name="Shape 351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31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5_Header/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Shape 353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1585045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sp>
        <p:nvSpPr>
          <p:cNvPr id="354" name="Shape 354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31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5_Header/Subhead/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Shape 356"/>
          <p:cNvSpPr>
            <a:spLocks noGrp="1"/>
          </p:cNvSpPr>
          <p:nvPr>
            <p:ph type="body" idx="1"/>
          </p:nvPr>
        </p:nvSpPr>
        <p:spPr>
          <a:xfrm>
            <a:off x="341087" y="665739"/>
            <a:ext cx="8573101" cy="3502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</a:lstStyle>
          <a:p>
            <a:pPr lvl="0"/>
            <a:r>
              <a:t>Click to Edit Subhead</a:t>
            </a:r>
          </a:p>
        </p:txBody>
      </p:sp>
      <p:sp>
        <p:nvSpPr>
          <p:cNvPr id="357" name="Shape 357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470364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sp>
        <p:nvSpPr>
          <p:cNvPr id="358" name="Shape 358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31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5_Header/Black Str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Shape 360"/>
          <p:cNvSpPr/>
          <p:nvPr/>
        </p:nvSpPr>
        <p:spPr>
          <a:xfrm>
            <a:off x="0" y="1161141"/>
            <a:ext cx="9144000" cy="3558496"/>
          </a:xfrm>
          <a:prstGeom prst="rect">
            <a:avLst/>
          </a:prstGeom>
          <a:solidFill/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1" name="Shape 361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1585045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pic>
        <p:nvPicPr>
          <p:cNvPr id="362" name="image1.png" descr="JPL-logo_Stacked_RedBlack-RGB_small_040615.eps"/>
          <p:cNvPicPr/>
          <p:nvPr/>
        </p:nvPicPr>
        <p:blipFill>
          <a:blip r:embed="rId2" cstate="print">
            <a:extLst/>
          </a:blip>
          <a:srcRect b="36678"/>
          <a:stretch>
            <a:fillRect/>
          </a:stretch>
        </p:blipFill>
        <p:spPr>
          <a:xfrm>
            <a:off x="8607083" y="4867030"/>
            <a:ext cx="347747" cy="120109"/>
          </a:xfrm>
          <a:prstGeom prst="rect">
            <a:avLst/>
          </a:prstGeom>
          <a:ln w="12700">
            <a:miter lim="400000"/>
          </a:ln>
        </p:spPr>
      </p:pic>
      <p:sp>
        <p:nvSpPr>
          <p:cNvPr id="363" name="Shape 363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31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5_Header/Subhead/Black Str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Shape 365"/>
          <p:cNvSpPr/>
          <p:nvPr/>
        </p:nvSpPr>
        <p:spPr>
          <a:xfrm>
            <a:off x="0" y="1161141"/>
            <a:ext cx="9144000" cy="3558496"/>
          </a:xfrm>
          <a:prstGeom prst="rect">
            <a:avLst/>
          </a:prstGeom>
          <a:solidFill/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" name="Shape 366"/>
          <p:cNvSpPr>
            <a:spLocks noGrp="1"/>
          </p:cNvSpPr>
          <p:nvPr>
            <p:ph type="body" idx="1"/>
          </p:nvPr>
        </p:nvSpPr>
        <p:spPr>
          <a:xfrm>
            <a:off x="341087" y="665739"/>
            <a:ext cx="8573101" cy="3502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</a:lstStyle>
          <a:p>
            <a:pPr lvl="0"/>
            <a:r>
              <a:t>Click to Edit Subhead</a:t>
            </a:r>
          </a:p>
        </p:txBody>
      </p:sp>
      <p:sp>
        <p:nvSpPr>
          <p:cNvPr id="367" name="Shape 367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470364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pic>
        <p:nvPicPr>
          <p:cNvPr id="368" name="image1.png" descr="JPL-logo_Stacked_RedBlack-RGB_small_040615.eps"/>
          <p:cNvPicPr/>
          <p:nvPr/>
        </p:nvPicPr>
        <p:blipFill>
          <a:blip r:embed="rId2" cstate="print">
            <a:extLst/>
          </a:blip>
          <a:srcRect b="36678"/>
          <a:stretch>
            <a:fillRect/>
          </a:stretch>
        </p:blipFill>
        <p:spPr>
          <a:xfrm>
            <a:off x="8607083" y="4867030"/>
            <a:ext cx="347747" cy="120109"/>
          </a:xfrm>
          <a:prstGeom prst="rect">
            <a:avLst/>
          </a:prstGeom>
          <a:ln w="12700">
            <a:miter lim="400000"/>
          </a:ln>
        </p:spPr>
      </p:pic>
      <p:sp>
        <p:nvSpPr>
          <p:cNvPr id="369" name="Shape 369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31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5_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Shape 371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31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5_Chapter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Shape 373"/>
          <p:cNvSpPr>
            <a:spLocks noGrp="1"/>
          </p:cNvSpPr>
          <p:nvPr>
            <p:ph type="body" idx="1"/>
          </p:nvPr>
        </p:nvSpPr>
        <p:spPr>
          <a:xfrm>
            <a:off x="0" y="2239365"/>
            <a:ext cx="9144000" cy="290413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800"/>
              </a:spcBef>
              <a:buSzTx/>
              <a:buFontTx/>
              <a:buNone/>
              <a:defRPr sz="3600"/>
            </a:lvl1pPr>
          </a:lstStyle>
          <a:p>
            <a:pPr lvl="0">
              <a:defRPr sz="1800"/>
            </a:pPr>
            <a:r>
              <a:rPr sz="3600"/>
              <a:t>Click To Edit Chapter Divider</a:t>
            </a:r>
          </a:p>
        </p:txBody>
      </p:sp>
    </p:spTree>
  </p:cSld>
  <p:clrMapOvr>
    <a:masterClrMapping/>
  </p:clrMapOvr>
  <p:transition spd="med"/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_Cover w No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Shape 376"/>
          <p:cNvSpPr>
            <a:spLocks noGrp="1"/>
          </p:cNvSpPr>
          <p:nvPr>
            <p:ph type="body" idx="1"/>
          </p:nvPr>
        </p:nvSpPr>
        <p:spPr>
          <a:xfrm>
            <a:off x="914948" y="2472514"/>
            <a:ext cx="7498996" cy="267098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00"/>
              </a:spcBef>
              <a:buSzTx/>
              <a:buFontTx/>
              <a:buNone/>
              <a:defRPr sz="1200"/>
            </a:lvl1pPr>
          </a:lstStyle>
          <a:p>
            <a:pPr lvl="0">
              <a:defRPr sz="1800"/>
            </a:pPr>
            <a:r>
              <a:rPr sz="1200"/>
              <a:t>Click to Edit Name(s) of Presenter(s), Directorate/Division and Date</a:t>
            </a:r>
          </a:p>
        </p:txBody>
      </p:sp>
      <p:pic>
        <p:nvPicPr>
          <p:cNvPr id="377" name="image2.png" descr="JPL-logo_Stacked_RedBlack-RGB_small_040615.eps"/>
          <p:cNvPicPr/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946165" y="935377"/>
            <a:ext cx="1819637" cy="99252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_Cover w Subhead w No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Shape 379"/>
          <p:cNvSpPr>
            <a:spLocks noGrp="1"/>
          </p:cNvSpPr>
          <p:nvPr>
            <p:ph type="body" idx="1"/>
          </p:nvPr>
        </p:nvSpPr>
        <p:spPr>
          <a:xfrm>
            <a:off x="903833" y="1997174"/>
            <a:ext cx="7524223" cy="3047091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500"/>
              </a:spcBef>
              <a:buSzTx/>
              <a:buFontTx/>
              <a:buNone/>
              <a:defRPr sz="2400" b="1"/>
            </a:lvl1pPr>
          </a:lstStyle>
          <a:p>
            <a:pPr lvl="0">
              <a:defRPr sz="1800" b="0"/>
            </a:pPr>
            <a:r>
              <a:rPr sz="2400" b="1"/>
              <a:t>Click to Edit Presentation Title</a:t>
            </a:r>
          </a:p>
        </p:txBody>
      </p:sp>
      <p:pic>
        <p:nvPicPr>
          <p:cNvPr id="380" name="image2.png" descr="JPL-logo_Stacked_RedBlack-RGB_small_040615.eps"/>
          <p:cNvPicPr/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946165" y="935377"/>
            <a:ext cx="1819637" cy="99252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Header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edit Master text styles</a:t>
            </a:r>
          </a:p>
          <a:p>
            <a:pPr lvl="1">
              <a:defRPr sz="1800"/>
            </a:pPr>
            <a:r>
              <a:rPr sz="3200"/>
              <a:t>Second level</a:t>
            </a:r>
          </a:p>
          <a:p>
            <a:pPr lvl="2">
              <a:defRPr sz="1800"/>
            </a:pPr>
            <a:r>
              <a:rPr sz="3200"/>
              <a:t>Third level</a:t>
            </a:r>
          </a:p>
          <a:p>
            <a:pPr lvl="3">
              <a:defRPr sz="1800"/>
            </a:pPr>
            <a:r>
              <a:rPr sz="3200"/>
              <a:t>Fourth level</a:t>
            </a:r>
          </a:p>
          <a:p>
            <a:pPr lvl="4">
              <a:defRPr sz="1800"/>
            </a:pPr>
            <a:r>
              <a:rPr sz="3200"/>
              <a:t>Fifth level</a:t>
            </a:r>
          </a:p>
        </p:txBody>
      </p:sp>
      <p:sp>
        <p:nvSpPr>
          <p:cNvPr id="92" name="Shape 9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sp>
        <p:nvSpPr>
          <p:cNvPr id="93" name="Shape 93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>
              <a:rPr/>
              <a:pPr lvl="0"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_Cover w Squar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Shape 382"/>
          <p:cNvSpPr>
            <a:spLocks noGrp="1"/>
          </p:cNvSpPr>
          <p:nvPr>
            <p:ph type="body" idx="1"/>
          </p:nvPr>
        </p:nvSpPr>
        <p:spPr>
          <a:xfrm>
            <a:off x="5127623" y="1210732"/>
            <a:ext cx="4016377" cy="1782024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500"/>
              </a:spcBef>
              <a:buSzTx/>
              <a:buFontTx/>
              <a:buNone/>
              <a:defRPr sz="2400" b="1"/>
            </a:lvl1pPr>
          </a:lstStyle>
          <a:p>
            <a:pPr lvl="0">
              <a:defRPr sz="1800" b="0"/>
            </a:pPr>
            <a:r>
              <a:rPr sz="2400" b="1"/>
              <a:t>Presentation Title</a:t>
            </a:r>
          </a:p>
        </p:txBody>
      </p:sp>
      <p:pic>
        <p:nvPicPr>
          <p:cNvPr id="383" name="image2.png" descr="JPL-logo_Stacked_RedBlack-RGB_small_040615.eps"/>
          <p:cNvPicPr/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6231056" y="4040528"/>
            <a:ext cx="1819637" cy="9925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_Cover w Horizonta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5" name="image2.png" descr="JPL-logo_Stacked_RedBlack-RGB_small_040615.eps"/>
          <p:cNvPicPr/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7048617" y="3852490"/>
            <a:ext cx="1819637" cy="992530"/>
          </a:xfrm>
          <a:prstGeom prst="rect">
            <a:avLst/>
          </a:prstGeom>
          <a:ln w="12700">
            <a:miter lim="400000"/>
          </a:ln>
        </p:spPr>
      </p:pic>
      <p:sp>
        <p:nvSpPr>
          <p:cNvPr id="386" name="Shape 386"/>
          <p:cNvSpPr>
            <a:spLocks noGrp="1"/>
          </p:cNvSpPr>
          <p:nvPr>
            <p:ph type="body" idx="1"/>
          </p:nvPr>
        </p:nvSpPr>
        <p:spPr>
          <a:xfrm>
            <a:off x="368118" y="3904541"/>
            <a:ext cx="6513977" cy="123896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500"/>
              </a:spcBef>
              <a:buSzTx/>
              <a:buFontTx/>
              <a:buNone/>
              <a:defRPr sz="2400" b="1"/>
            </a:lvl1pPr>
          </a:lstStyle>
          <a:p>
            <a:pPr lvl="0">
              <a:defRPr sz="1800" b="0"/>
            </a:pPr>
            <a:r>
              <a:rPr sz="2400" b="1"/>
              <a:t>Click to Edit Presentation Title</a:t>
            </a:r>
          </a:p>
        </p:txBody>
      </p:sp>
    </p:spTree>
  </p:cSld>
  <p:clrMapOvr>
    <a:masterClrMapping/>
  </p:clrMapOvr>
  <p:transition spd="med"/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_Back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image2.png" descr="JPL-logo_Stacked_RedBlack-RGB_small_040615.eps"/>
          <p:cNvPicPr/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3457068" y="1963607"/>
            <a:ext cx="2229863" cy="121628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9_Header/Subhead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Shape 390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edit Master text styles</a:t>
            </a:r>
          </a:p>
          <a:p>
            <a:pPr lvl="1">
              <a:defRPr sz="1800"/>
            </a:pPr>
            <a:r>
              <a:rPr sz="3200"/>
              <a:t>Second level</a:t>
            </a:r>
          </a:p>
          <a:p>
            <a:pPr lvl="2">
              <a:defRPr sz="1800"/>
            </a:pPr>
            <a:r>
              <a:rPr sz="3200"/>
              <a:t>Third level</a:t>
            </a:r>
          </a:p>
          <a:p>
            <a:pPr lvl="3">
              <a:defRPr sz="1800"/>
            </a:pPr>
            <a:r>
              <a:rPr sz="3200"/>
              <a:t>Fourth level</a:t>
            </a:r>
          </a:p>
          <a:p>
            <a:pPr lvl="4">
              <a:defRPr sz="1800"/>
            </a:pPr>
            <a:r>
              <a:rPr sz="3200"/>
              <a:t>Fifth level</a:t>
            </a:r>
          </a:p>
        </p:txBody>
      </p:sp>
      <p:sp>
        <p:nvSpPr>
          <p:cNvPr id="391" name="Shape 39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sp>
        <p:nvSpPr>
          <p:cNvPr id="392" name="Shape 39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6_Mission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Shape 394"/>
          <p:cNvSpPr/>
          <p:nvPr/>
        </p:nvSpPr>
        <p:spPr>
          <a:xfrm flipH="1" flipV="1">
            <a:off x="5890626" y="1340393"/>
            <a:ext cx="4" cy="3193142"/>
          </a:xfrm>
          <a:prstGeom prst="line">
            <a:avLst/>
          </a:prstGeom>
          <a:ln w="12700">
            <a:solidFill>
              <a:srgbClr val="BFBFBF"/>
            </a:solidFill>
            <a:round/>
          </a:ln>
        </p:spPr>
        <p:txBody>
          <a:bodyPr lIns="0" tIns="0" rIns="0" bIns="0"/>
          <a:lstStyle/>
          <a:p>
            <a:pPr>
              <a:defRPr sz="1200"/>
            </a:pPr>
            <a:endParaRPr sz="1200"/>
          </a:p>
        </p:txBody>
      </p:sp>
      <p:sp>
        <p:nvSpPr>
          <p:cNvPr id="395" name="Shape 395"/>
          <p:cNvSpPr>
            <a:spLocks noGrp="1"/>
          </p:cNvSpPr>
          <p:nvPr>
            <p:ph type="body" idx="1"/>
          </p:nvPr>
        </p:nvSpPr>
        <p:spPr>
          <a:xfrm>
            <a:off x="341087" y="665739"/>
            <a:ext cx="8573101" cy="3502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</a:lstStyle>
          <a:p>
            <a:pPr lvl="0"/>
            <a:r>
              <a:t>Click to Edit Subhead</a:t>
            </a:r>
          </a:p>
        </p:txBody>
      </p:sp>
      <p:sp>
        <p:nvSpPr>
          <p:cNvPr id="396" name="Shape 396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470364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add Mission or Project Name</a:t>
            </a:r>
          </a:p>
        </p:txBody>
      </p:sp>
      <p:pic>
        <p:nvPicPr>
          <p:cNvPr id="397" name="image1.png" descr="JPL-logo_Stacked_RedBlack-RGB_small_040615.eps"/>
          <p:cNvPicPr/>
          <p:nvPr/>
        </p:nvPicPr>
        <p:blipFill>
          <a:blip r:embed="rId2" cstate="print">
            <a:extLst/>
          </a:blip>
          <a:srcRect b="36678"/>
          <a:stretch>
            <a:fillRect/>
          </a:stretch>
        </p:blipFill>
        <p:spPr>
          <a:xfrm>
            <a:off x="8607083" y="4867030"/>
            <a:ext cx="347747" cy="120109"/>
          </a:xfrm>
          <a:prstGeom prst="rect">
            <a:avLst/>
          </a:prstGeom>
          <a:ln w="12700">
            <a:miter lim="400000"/>
          </a:ln>
        </p:spPr>
      </p:pic>
      <p:sp>
        <p:nvSpPr>
          <p:cNvPr id="398" name="Shape 398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31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6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Shape 400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1585045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sp>
        <p:nvSpPr>
          <p:cNvPr id="401" name="Shape 401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31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6_Header/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Shape 403"/>
          <p:cNvSpPr>
            <a:spLocks noGrp="1"/>
          </p:cNvSpPr>
          <p:nvPr>
            <p:ph type="body" idx="1"/>
          </p:nvPr>
        </p:nvSpPr>
        <p:spPr>
          <a:xfrm>
            <a:off x="341087" y="665739"/>
            <a:ext cx="8573101" cy="3502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  <a:lvl2pPr marL="0" indent="0">
              <a:spcBef>
                <a:spcPts val="400"/>
              </a:spcBef>
              <a:buSzTx/>
              <a:buFontTx/>
              <a:buNone/>
              <a:defRPr sz="1800"/>
            </a:lvl2pPr>
            <a:lvl3pPr marL="0" indent="0">
              <a:spcBef>
                <a:spcPts val="400"/>
              </a:spcBef>
              <a:buSzTx/>
              <a:buFontTx/>
              <a:buNone/>
              <a:defRPr sz="1800"/>
            </a:lvl3pPr>
            <a:lvl4pPr marL="0" indent="0">
              <a:spcBef>
                <a:spcPts val="400"/>
              </a:spcBef>
              <a:buSzTx/>
              <a:buFontTx/>
              <a:buNone/>
              <a:defRPr sz="1800"/>
            </a:lvl4pPr>
            <a:lvl5pPr marL="0" indent="0">
              <a:spcBef>
                <a:spcPts val="400"/>
              </a:spcBef>
              <a:buSzTx/>
              <a:buFontTx/>
              <a:buNone/>
              <a:defRPr sz="1800"/>
            </a:lvl5pPr>
          </a:lstStyle>
          <a:p>
            <a:pPr lvl="0"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4" name="Shape 404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470364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Title Text</a:t>
            </a:r>
          </a:p>
        </p:txBody>
      </p:sp>
      <p:pic>
        <p:nvPicPr>
          <p:cNvPr id="405" name="image1.png" descr="JPL-logo_Stacked_RedBlack-RGB_small_040615.eps"/>
          <p:cNvPicPr/>
          <p:nvPr/>
        </p:nvPicPr>
        <p:blipFill>
          <a:blip r:embed="rId2" cstate="print">
            <a:extLst/>
          </a:blip>
          <a:srcRect b="36678"/>
          <a:stretch>
            <a:fillRect/>
          </a:stretch>
        </p:blipFill>
        <p:spPr>
          <a:xfrm>
            <a:off x="8607083" y="4867030"/>
            <a:ext cx="347747" cy="120110"/>
          </a:xfrm>
          <a:prstGeom prst="rect">
            <a:avLst/>
          </a:prstGeom>
          <a:ln w="12700">
            <a:miter lim="400000"/>
          </a:ln>
        </p:spPr>
      </p:pic>
      <p:sp>
        <p:nvSpPr>
          <p:cNvPr id="406" name="Shape 406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31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6_Header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Shape 408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edit Master text styles</a:t>
            </a:r>
          </a:p>
          <a:p>
            <a:pPr lvl="1">
              <a:defRPr sz="1800"/>
            </a:pPr>
            <a:r>
              <a:rPr sz="3200"/>
              <a:t>Second level</a:t>
            </a:r>
          </a:p>
          <a:p>
            <a:pPr lvl="2">
              <a:defRPr sz="1800"/>
            </a:pPr>
            <a:r>
              <a:rPr sz="3200"/>
              <a:t>Third level</a:t>
            </a:r>
          </a:p>
          <a:p>
            <a:pPr lvl="3">
              <a:defRPr sz="1800"/>
            </a:pPr>
            <a:r>
              <a:rPr sz="3200"/>
              <a:t>Fourth level</a:t>
            </a:r>
          </a:p>
          <a:p>
            <a:pPr lvl="4">
              <a:defRPr sz="1800"/>
            </a:pPr>
            <a:r>
              <a:rPr sz="3200"/>
              <a:t>Fifth level</a:t>
            </a:r>
          </a:p>
        </p:txBody>
      </p:sp>
      <p:sp>
        <p:nvSpPr>
          <p:cNvPr id="409" name="Shape 40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sp>
        <p:nvSpPr>
          <p:cNvPr id="410" name="Shape 410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31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0_Header/Subhead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Shape 412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edit Master text styles</a:t>
            </a:r>
          </a:p>
          <a:p>
            <a:pPr lvl="1">
              <a:defRPr sz="1800"/>
            </a:pPr>
            <a:r>
              <a:rPr sz="3200"/>
              <a:t>Second level</a:t>
            </a:r>
          </a:p>
          <a:p>
            <a:pPr lvl="2">
              <a:defRPr sz="1800"/>
            </a:pPr>
            <a:r>
              <a:rPr sz="3200"/>
              <a:t>Third level</a:t>
            </a:r>
          </a:p>
          <a:p>
            <a:pPr lvl="3">
              <a:defRPr sz="1800"/>
            </a:pPr>
            <a:r>
              <a:rPr sz="3200"/>
              <a:t>Fourth level</a:t>
            </a:r>
          </a:p>
          <a:p>
            <a:pPr lvl="4">
              <a:defRPr sz="1800"/>
            </a:pPr>
            <a:r>
              <a:rPr sz="3200"/>
              <a:t>Fifth level</a:t>
            </a:r>
          </a:p>
        </p:txBody>
      </p:sp>
      <p:sp>
        <p:nvSpPr>
          <p:cNvPr id="413" name="Shape 41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sp>
        <p:nvSpPr>
          <p:cNvPr id="414" name="Shape 414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31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6_Header/Content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Shape 416"/>
          <p:cNvSpPr>
            <a:spLocks noGrp="1"/>
          </p:cNvSpPr>
          <p:nvPr>
            <p:ph type="body" idx="1"/>
          </p:nvPr>
        </p:nvSpPr>
        <p:spPr>
          <a:xfrm>
            <a:off x="4799314" y="1161145"/>
            <a:ext cx="4008438" cy="398235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add text</a:t>
            </a:r>
          </a:p>
        </p:txBody>
      </p:sp>
      <p:sp>
        <p:nvSpPr>
          <p:cNvPr id="417" name="Shape 417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917389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sp>
        <p:nvSpPr>
          <p:cNvPr id="418" name="Shape 418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31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Header/Subhead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edit Master text styles</a:t>
            </a:r>
          </a:p>
          <a:p>
            <a:pPr lvl="1">
              <a:defRPr sz="1800"/>
            </a:pPr>
            <a:r>
              <a:rPr sz="3200"/>
              <a:t>Second level</a:t>
            </a:r>
          </a:p>
          <a:p>
            <a:pPr lvl="2">
              <a:defRPr sz="1800"/>
            </a:pPr>
            <a:r>
              <a:rPr sz="3200"/>
              <a:t>Third level</a:t>
            </a:r>
          </a:p>
          <a:p>
            <a:pPr lvl="3">
              <a:defRPr sz="1800"/>
            </a:pPr>
            <a:r>
              <a:rPr sz="3200"/>
              <a:t>Fourth level</a:t>
            </a:r>
          </a:p>
          <a:p>
            <a:pPr lvl="4">
              <a:defRPr sz="1800"/>
            </a:pPr>
            <a:r>
              <a:rPr sz="3200"/>
              <a:t>Fifth level</a:t>
            </a:r>
          </a:p>
        </p:txBody>
      </p:sp>
      <p:sp>
        <p:nvSpPr>
          <p:cNvPr id="96" name="Shape 9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sp>
        <p:nvSpPr>
          <p:cNvPr id="97" name="Shape 97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>
              <a:rPr/>
              <a:pPr lvl="0"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6_Header/Subhead/Content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Shape 420"/>
          <p:cNvSpPr>
            <a:spLocks noGrp="1"/>
          </p:cNvSpPr>
          <p:nvPr>
            <p:ph type="body" idx="1"/>
          </p:nvPr>
        </p:nvSpPr>
        <p:spPr>
          <a:xfrm>
            <a:off x="4799314" y="1161145"/>
            <a:ext cx="4008438" cy="398235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add text</a:t>
            </a:r>
          </a:p>
        </p:txBody>
      </p:sp>
      <p:sp>
        <p:nvSpPr>
          <p:cNvPr id="421" name="Shape 421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917389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sp>
        <p:nvSpPr>
          <p:cNvPr id="422" name="Shape 422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31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6_Header/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Shape 424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1585045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sp>
        <p:nvSpPr>
          <p:cNvPr id="425" name="Shape 425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31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6_Header/Subhead/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Shape 427"/>
          <p:cNvSpPr>
            <a:spLocks noGrp="1"/>
          </p:cNvSpPr>
          <p:nvPr>
            <p:ph type="body" idx="1"/>
          </p:nvPr>
        </p:nvSpPr>
        <p:spPr>
          <a:xfrm>
            <a:off x="341087" y="665739"/>
            <a:ext cx="8573101" cy="3502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</a:lstStyle>
          <a:p>
            <a:pPr lvl="0"/>
            <a:r>
              <a:t>Click to Edit Subhead</a:t>
            </a:r>
          </a:p>
        </p:txBody>
      </p:sp>
      <p:sp>
        <p:nvSpPr>
          <p:cNvPr id="428" name="Shape 428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470364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sp>
        <p:nvSpPr>
          <p:cNvPr id="429" name="Shape 429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31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6_Header/Black Str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Shape 431"/>
          <p:cNvSpPr/>
          <p:nvPr/>
        </p:nvSpPr>
        <p:spPr>
          <a:xfrm>
            <a:off x="0" y="1161141"/>
            <a:ext cx="9144000" cy="3558496"/>
          </a:xfrm>
          <a:prstGeom prst="rect">
            <a:avLst/>
          </a:prstGeom>
          <a:solidFill/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2" name="Shape 432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1585045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pic>
        <p:nvPicPr>
          <p:cNvPr id="433" name="image1.png" descr="JPL-logo_Stacked_RedBlack-RGB_small_040615.eps"/>
          <p:cNvPicPr/>
          <p:nvPr/>
        </p:nvPicPr>
        <p:blipFill>
          <a:blip r:embed="rId2" cstate="print">
            <a:extLst/>
          </a:blip>
          <a:srcRect b="36678"/>
          <a:stretch>
            <a:fillRect/>
          </a:stretch>
        </p:blipFill>
        <p:spPr>
          <a:xfrm>
            <a:off x="8607083" y="4867030"/>
            <a:ext cx="347747" cy="120109"/>
          </a:xfrm>
          <a:prstGeom prst="rect">
            <a:avLst/>
          </a:prstGeom>
          <a:ln w="12700">
            <a:miter lim="400000"/>
          </a:ln>
        </p:spPr>
      </p:pic>
      <p:sp>
        <p:nvSpPr>
          <p:cNvPr id="434" name="Shape 434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31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6_Header/Subhead/Black Str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Shape 436"/>
          <p:cNvSpPr/>
          <p:nvPr/>
        </p:nvSpPr>
        <p:spPr>
          <a:xfrm>
            <a:off x="0" y="1161141"/>
            <a:ext cx="9144000" cy="3558496"/>
          </a:xfrm>
          <a:prstGeom prst="rect">
            <a:avLst/>
          </a:prstGeom>
          <a:solidFill/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7" name="Shape 437"/>
          <p:cNvSpPr>
            <a:spLocks noGrp="1"/>
          </p:cNvSpPr>
          <p:nvPr>
            <p:ph type="body" idx="1"/>
          </p:nvPr>
        </p:nvSpPr>
        <p:spPr>
          <a:xfrm>
            <a:off x="341087" y="665739"/>
            <a:ext cx="8573101" cy="3502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</a:lstStyle>
          <a:p>
            <a:pPr lvl="0"/>
            <a:r>
              <a:t>Click to Edit Subhead</a:t>
            </a:r>
          </a:p>
        </p:txBody>
      </p:sp>
      <p:sp>
        <p:nvSpPr>
          <p:cNvPr id="438" name="Shape 438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470364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pic>
        <p:nvPicPr>
          <p:cNvPr id="439" name="image1.png" descr="JPL-logo_Stacked_RedBlack-RGB_small_040615.eps"/>
          <p:cNvPicPr/>
          <p:nvPr/>
        </p:nvPicPr>
        <p:blipFill>
          <a:blip r:embed="rId2" cstate="print">
            <a:extLst/>
          </a:blip>
          <a:srcRect b="36678"/>
          <a:stretch>
            <a:fillRect/>
          </a:stretch>
        </p:blipFill>
        <p:spPr>
          <a:xfrm>
            <a:off x="8607083" y="4867030"/>
            <a:ext cx="347747" cy="120109"/>
          </a:xfrm>
          <a:prstGeom prst="rect">
            <a:avLst/>
          </a:prstGeom>
          <a:ln w="12700">
            <a:miter lim="400000"/>
          </a:ln>
        </p:spPr>
      </p:pic>
      <p:sp>
        <p:nvSpPr>
          <p:cNvPr id="440" name="Shape 440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31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6_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Shape 442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31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6_Chapter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Shape 444"/>
          <p:cNvSpPr>
            <a:spLocks noGrp="1"/>
          </p:cNvSpPr>
          <p:nvPr>
            <p:ph type="body" idx="1"/>
          </p:nvPr>
        </p:nvSpPr>
        <p:spPr>
          <a:xfrm>
            <a:off x="0" y="2239365"/>
            <a:ext cx="9144000" cy="290413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800"/>
              </a:spcBef>
              <a:buSzTx/>
              <a:buFontTx/>
              <a:buNone/>
              <a:defRPr sz="3600"/>
            </a:lvl1pPr>
          </a:lstStyle>
          <a:p>
            <a:pPr lvl="0">
              <a:defRPr sz="1800"/>
            </a:pPr>
            <a:r>
              <a:rPr sz="3600"/>
              <a:t>Click To Edit Chapter Divider</a:t>
            </a:r>
          </a:p>
        </p:txBody>
      </p:sp>
    </p:spTree>
  </p:cSld>
  <p:clrMapOvr>
    <a:masterClrMapping/>
  </p:clrMapOvr>
  <p:transition spd="med"/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7_Mission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Shape 447"/>
          <p:cNvSpPr/>
          <p:nvPr/>
        </p:nvSpPr>
        <p:spPr>
          <a:xfrm flipH="1" flipV="1">
            <a:off x="5890626" y="1340393"/>
            <a:ext cx="4" cy="3193142"/>
          </a:xfrm>
          <a:prstGeom prst="line">
            <a:avLst/>
          </a:prstGeom>
          <a:ln w="12700">
            <a:solidFill>
              <a:srgbClr val="BFBFBF"/>
            </a:solidFill>
            <a:round/>
          </a:ln>
        </p:spPr>
        <p:txBody>
          <a:bodyPr lIns="0" tIns="0" rIns="0" bIns="0"/>
          <a:lstStyle/>
          <a:p>
            <a:pPr>
              <a:defRPr sz="1200"/>
            </a:pPr>
            <a:endParaRPr sz="1200"/>
          </a:p>
        </p:txBody>
      </p:sp>
      <p:sp>
        <p:nvSpPr>
          <p:cNvPr id="448" name="Shape 448"/>
          <p:cNvSpPr>
            <a:spLocks noGrp="1"/>
          </p:cNvSpPr>
          <p:nvPr>
            <p:ph type="body" idx="1"/>
          </p:nvPr>
        </p:nvSpPr>
        <p:spPr>
          <a:xfrm>
            <a:off x="341087" y="665739"/>
            <a:ext cx="8573101" cy="3502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</a:lstStyle>
          <a:p>
            <a:pPr lvl="0"/>
            <a:r>
              <a:t>Click to Edit Subhead</a:t>
            </a:r>
          </a:p>
        </p:txBody>
      </p:sp>
      <p:sp>
        <p:nvSpPr>
          <p:cNvPr id="449" name="Shape 449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470364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add Mission or Project Name</a:t>
            </a:r>
          </a:p>
        </p:txBody>
      </p:sp>
      <p:pic>
        <p:nvPicPr>
          <p:cNvPr id="450" name="image1.png" descr="JPL-logo_Stacked_RedBlack-RGB_small_040615.eps"/>
          <p:cNvPicPr/>
          <p:nvPr/>
        </p:nvPicPr>
        <p:blipFill>
          <a:blip r:embed="rId2" cstate="print">
            <a:extLst/>
          </a:blip>
          <a:srcRect b="36678"/>
          <a:stretch>
            <a:fillRect/>
          </a:stretch>
        </p:blipFill>
        <p:spPr>
          <a:xfrm>
            <a:off x="8607083" y="4867030"/>
            <a:ext cx="347747" cy="120109"/>
          </a:xfrm>
          <a:prstGeom prst="rect">
            <a:avLst/>
          </a:prstGeom>
          <a:ln w="12700">
            <a:miter lim="400000"/>
          </a:ln>
        </p:spPr>
      </p:pic>
      <p:sp>
        <p:nvSpPr>
          <p:cNvPr id="451" name="Shape 451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31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7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Shape 453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1585045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sp>
        <p:nvSpPr>
          <p:cNvPr id="454" name="Shape 454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31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Header/Content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>
            <a:spLocks noGrp="1"/>
          </p:cNvSpPr>
          <p:nvPr>
            <p:ph type="body" idx="1"/>
          </p:nvPr>
        </p:nvSpPr>
        <p:spPr>
          <a:xfrm>
            <a:off x="4799314" y="1161145"/>
            <a:ext cx="4008438" cy="398235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add text</a:t>
            </a:r>
          </a:p>
        </p:txBody>
      </p:sp>
      <p:sp>
        <p:nvSpPr>
          <p:cNvPr id="100" name="Shape 100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917389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sp>
        <p:nvSpPr>
          <p:cNvPr id="101" name="Shape 101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>
              <a:rPr/>
              <a:pPr lvl="0"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7_Header/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Shape 456"/>
          <p:cNvSpPr>
            <a:spLocks noGrp="1"/>
          </p:cNvSpPr>
          <p:nvPr>
            <p:ph type="body" idx="1"/>
          </p:nvPr>
        </p:nvSpPr>
        <p:spPr>
          <a:xfrm>
            <a:off x="341087" y="665739"/>
            <a:ext cx="8573101" cy="3502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</a:lstStyle>
          <a:p>
            <a:pPr lvl="0"/>
            <a:r>
              <a:t>Click to Edit Subhead</a:t>
            </a:r>
          </a:p>
        </p:txBody>
      </p:sp>
      <p:sp>
        <p:nvSpPr>
          <p:cNvPr id="457" name="Shape 457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470364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sp>
        <p:nvSpPr>
          <p:cNvPr id="458" name="Shape 458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31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7_Header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Shape 460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edit Master text styles</a:t>
            </a:r>
          </a:p>
          <a:p>
            <a:pPr lvl="1">
              <a:defRPr sz="1800"/>
            </a:pPr>
            <a:r>
              <a:rPr sz="3200"/>
              <a:t>Second level</a:t>
            </a:r>
          </a:p>
          <a:p>
            <a:pPr lvl="2">
              <a:defRPr sz="1800"/>
            </a:pPr>
            <a:r>
              <a:rPr sz="3200"/>
              <a:t>Third level</a:t>
            </a:r>
          </a:p>
          <a:p>
            <a:pPr lvl="3">
              <a:defRPr sz="1800"/>
            </a:pPr>
            <a:r>
              <a:rPr sz="3200"/>
              <a:t>Fourth level</a:t>
            </a:r>
          </a:p>
          <a:p>
            <a:pPr lvl="4">
              <a:defRPr sz="1800"/>
            </a:pPr>
            <a:r>
              <a:rPr sz="3200"/>
              <a:t>Fifth level</a:t>
            </a:r>
          </a:p>
        </p:txBody>
      </p:sp>
      <p:sp>
        <p:nvSpPr>
          <p:cNvPr id="461" name="Shape 46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sp>
        <p:nvSpPr>
          <p:cNvPr id="462" name="Shape 462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31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1_Header/Subhead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Shape 464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edit Master text styles</a:t>
            </a:r>
          </a:p>
          <a:p>
            <a:pPr lvl="1">
              <a:defRPr sz="1800"/>
            </a:pPr>
            <a:r>
              <a:rPr sz="3200"/>
              <a:t>Second level</a:t>
            </a:r>
          </a:p>
          <a:p>
            <a:pPr lvl="2">
              <a:defRPr sz="1800"/>
            </a:pPr>
            <a:r>
              <a:rPr sz="3200"/>
              <a:t>Third level</a:t>
            </a:r>
          </a:p>
          <a:p>
            <a:pPr lvl="3">
              <a:defRPr sz="1800"/>
            </a:pPr>
            <a:r>
              <a:rPr sz="3200"/>
              <a:t>Fourth level</a:t>
            </a:r>
          </a:p>
          <a:p>
            <a:pPr lvl="4">
              <a:defRPr sz="1800"/>
            </a:pPr>
            <a:r>
              <a:rPr sz="3200"/>
              <a:t>Fifth level</a:t>
            </a:r>
          </a:p>
        </p:txBody>
      </p:sp>
      <p:sp>
        <p:nvSpPr>
          <p:cNvPr id="465" name="Shape 46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sp>
        <p:nvSpPr>
          <p:cNvPr id="466" name="Shape 466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31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7_Header/Content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Shape 468"/>
          <p:cNvSpPr>
            <a:spLocks noGrp="1"/>
          </p:cNvSpPr>
          <p:nvPr>
            <p:ph type="body" idx="1"/>
          </p:nvPr>
        </p:nvSpPr>
        <p:spPr>
          <a:xfrm>
            <a:off x="4799314" y="1161145"/>
            <a:ext cx="4008438" cy="398235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add text</a:t>
            </a:r>
          </a:p>
        </p:txBody>
      </p:sp>
      <p:sp>
        <p:nvSpPr>
          <p:cNvPr id="469" name="Shape 469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917389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sp>
        <p:nvSpPr>
          <p:cNvPr id="470" name="Shape 470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31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7_Header/Subhead/Content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Shape 472"/>
          <p:cNvSpPr>
            <a:spLocks noGrp="1"/>
          </p:cNvSpPr>
          <p:nvPr>
            <p:ph type="body" idx="1"/>
          </p:nvPr>
        </p:nvSpPr>
        <p:spPr>
          <a:xfrm>
            <a:off x="4799314" y="1161145"/>
            <a:ext cx="4008438" cy="398235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add text</a:t>
            </a:r>
          </a:p>
        </p:txBody>
      </p:sp>
      <p:sp>
        <p:nvSpPr>
          <p:cNvPr id="473" name="Shape 473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917389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sp>
        <p:nvSpPr>
          <p:cNvPr id="474" name="Shape 474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31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7_Header/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Shape 476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1585045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sp>
        <p:nvSpPr>
          <p:cNvPr id="477" name="Shape 477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31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7_Header/Subhead/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Shape 479"/>
          <p:cNvSpPr>
            <a:spLocks noGrp="1"/>
          </p:cNvSpPr>
          <p:nvPr>
            <p:ph type="body" idx="1"/>
          </p:nvPr>
        </p:nvSpPr>
        <p:spPr>
          <a:xfrm>
            <a:off x="341087" y="665739"/>
            <a:ext cx="8573101" cy="3502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</a:lstStyle>
          <a:p>
            <a:pPr lvl="0"/>
            <a:r>
              <a:t>Click to Edit Subhead</a:t>
            </a:r>
          </a:p>
        </p:txBody>
      </p:sp>
      <p:sp>
        <p:nvSpPr>
          <p:cNvPr id="480" name="Shape 480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470364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sp>
        <p:nvSpPr>
          <p:cNvPr id="481" name="Shape 481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31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7_Header/Black Str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Shape 483"/>
          <p:cNvSpPr/>
          <p:nvPr/>
        </p:nvSpPr>
        <p:spPr>
          <a:xfrm>
            <a:off x="0" y="1161141"/>
            <a:ext cx="9144000" cy="3558496"/>
          </a:xfrm>
          <a:prstGeom prst="rect">
            <a:avLst/>
          </a:prstGeom>
          <a:solidFill/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4" name="Shape 484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1585045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pic>
        <p:nvPicPr>
          <p:cNvPr id="485" name="image1.png" descr="JPL-logo_Stacked_RedBlack-RGB_small_040615.eps"/>
          <p:cNvPicPr/>
          <p:nvPr/>
        </p:nvPicPr>
        <p:blipFill>
          <a:blip r:embed="rId2" cstate="print">
            <a:extLst/>
          </a:blip>
          <a:srcRect b="36678"/>
          <a:stretch>
            <a:fillRect/>
          </a:stretch>
        </p:blipFill>
        <p:spPr>
          <a:xfrm>
            <a:off x="8607083" y="4867030"/>
            <a:ext cx="347747" cy="120109"/>
          </a:xfrm>
          <a:prstGeom prst="rect">
            <a:avLst/>
          </a:prstGeom>
          <a:ln w="12700">
            <a:miter lim="400000"/>
          </a:ln>
        </p:spPr>
      </p:pic>
      <p:sp>
        <p:nvSpPr>
          <p:cNvPr id="486" name="Shape 486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31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7_Header/Subhead/Black Str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Shape 488"/>
          <p:cNvSpPr/>
          <p:nvPr/>
        </p:nvSpPr>
        <p:spPr>
          <a:xfrm>
            <a:off x="0" y="1161141"/>
            <a:ext cx="9144000" cy="3558496"/>
          </a:xfrm>
          <a:prstGeom prst="rect">
            <a:avLst/>
          </a:prstGeom>
          <a:solidFill/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9" name="Shape 489"/>
          <p:cNvSpPr>
            <a:spLocks noGrp="1"/>
          </p:cNvSpPr>
          <p:nvPr>
            <p:ph type="body" idx="1"/>
          </p:nvPr>
        </p:nvSpPr>
        <p:spPr>
          <a:xfrm>
            <a:off x="341087" y="665739"/>
            <a:ext cx="8573101" cy="3502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</a:lstStyle>
          <a:p>
            <a:pPr lvl="0"/>
            <a:r>
              <a:t>Click to Edit Subhead</a:t>
            </a:r>
          </a:p>
        </p:txBody>
      </p:sp>
      <p:sp>
        <p:nvSpPr>
          <p:cNvPr id="490" name="Shape 490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470364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pic>
        <p:nvPicPr>
          <p:cNvPr id="491" name="image1.png" descr="JPL-logo_Stacked_RedBlack-RGB_small_040615.eps"/>
          <p:cNvPicPr/>
          <p:nvPr/>
        </p:nvPicPr>
        <p:blipFill>
          <a:blip r:embed="rId2" cstate="print">
            <a:extLst/>
          </a:blip>
          <a:srcRect b="36678"/>
          <a:stretch>
            <a:fillRect/>
          </a:stretch>
        </p:blipFill>
        <p:spPr>
          <a:xfrm>
            <a:off x="8607083" y="4867030"/>
            <a:ext cx="347747" cy="120109"/>
          </a:xfrm>
          <a:prstGeom prst="rect">
            <a:avLst/>
          </a:prstGeom>
          <a:ln w="12700">
            <a:miter lim="400000"/>
          </a:ln>
        </p:spPr>
      </p:pic>
      <p:sp>
        <p:nvSpPr>
          <p:cNvPr id="492" name="Shape 492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31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6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7_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Shape 494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31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Header/Subhead/Content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>
            <a:spLocks noGrp="1"/>
          </p:cNvSpPr>
          <p:nvPr>
            <p:ph type="body" idx="1"/>
          </p:nvPr>
        </p:nvSpPr>
        <p:spPr>
          <a:xfrm>
            <a:off x="4799314" y="1161145"/>
            <a:ext cx="4008438" cy="398235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add text</a:t>
            </a:r>
          </a:p>
        </p:txBody>
      </p:sp>
      <p:sp>
        <p:nvSpPr>
          <p:cNvPr id="104" name="Shape 104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917389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sp>
        <p:nvSpPr>
          <p:cNvPr id="105" name="Shape 105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>
              <a:rPr/>
              <a:pPr lvl="0"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7_Chapter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Shape 496"/>
          <p:cNvSpPr>
            <a:spLocks noGrp="1"/>
          </p:cNvSpPr>
          <p:nvPr>
            <p:ph type="body" idx="1"/>
          </p:nvPr>
        </p:nvSpPr>
        <p:spPr>
          <a:xfrm>
            <a:off x="0" y="2239365"/>
            <a:ext cx="9144000" cy="290413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800"/>
              </a:spcBef>
              <a:buSzTx/>
              <a:buFontTx/>
              <a:buNone/>
              <a:defRPr sz="3600"/>
            </a:lvl1pPr>
          </a:lstStyle>
          <a:p>
            <a:pPr lvl="0">
              <a:defRPr sz="1800"/>
            </a:pPr>
            <a:r>
              <a:rPr sz="3600"/>
              <a:t>Click To Edit Chapter Divider</a:t>
            </a:r>
          </a:p>
        </p:txBody>
      </p:sp>
    </p:spTree>
  </p:cSld>
  <p:clrMapOvr>
    <a:masterClrMapping/>
  </p:clrMapOvr>
  <p:transition spd="med"/>
</p:sldLayout>
</file>

<file path=ppt/slideLayouts/slideLayout2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2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ver w No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7"/>
          <p:cNvSpPr>
            <a:spLocks noGrp="1"/>
          </p:cNvSpPr>
          <p:nvPr>
            <p:ph type="body" idx="1"/>
          </p:nvPr>
        </p:nvSpPr>
        <p:spPr>
          <a:xfrm>
            <a:off x="914948" y="2472514"/>
            <a:ext cx="7498996" cy="267098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00"/>
              </a:spcBef>
              <a:buSzTx/>
              <a:buFontTx/>
              <a:buNone/>
              <a:defRPr sz="1200"/>
            </a:lvl1pPr>
          </a:lstStyle>
          <a:p>
            <a:pPr lvl="0">
              <a:defRPr sz="1800"/>
            </a:pPr>
            <a:r>
              <a:rPr sz="1200"/>
              <a:t>Click to Edit Name(s) of Presenter(s), Directorate/Division and Date</a:t>
            </a:r>
          </a:p>
        </p:txBody>
      </p:sp>
      <p:pic>
        <p:nvPicPr>
          <p:cNvPr id="8" name="image2.png" descr="JPL-logo_Stacked_RedBlack-RGB_small_040615.eps"/>
          <p:cNvPicPr/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946165" y="935377"/>
            <a:ext cx="1819638" cy="99252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2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ver w Subhead w No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>
            <a:spLocks noGrp="1"/>
          </p:cNvSpPr>
          <p:nvPr>
            <p:ph type="body" idx="1"/>
          </p:nvPr>
        </p:nvSpPr>
        <p:spPr>
          <a:xfrm>
            <a:off x="903833" y="1997174"/>
            <a:ext cx="7524223" cy="314632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500"/>
              </a:spcBef>
              <a:buSzTx/>
              <a:buFontTx/>
              <a:buNone/>
              <a:defRPr sz="2400" b="1"/>
            </a:lvl1pPr>
          </a:lstStyle>
          <a:p>
            <a:pPr lvl="0">
              <a:defRPr sz="1800" b="0"/>
            </a:pPr>
            <a:r>
              <a:rPr sz="2400" b="1"/>
              <a:t>Click to Edit Presentation Title</a:t>
            </a:r>
          </a:p>
        </p:txBody>
      </p:sp>
      <p:pic>
        <p:nvPicPr>
          <p:cNvPr id="11" name="image2.png" descr="JPL-logo_Stacked_RedBlack-RGB_small_040615.eps"/>
          <p:cNvPicPr/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946165" y="935377"/>
            <a:ext cx="1819638" cy="99252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2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ver w Squar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>
            <a:spLocks noGrp="1"/>
          </p:cNvSpPr>
          <p:nvPr>
            <p:ph type="body" idx="1"/>
          </p:nvPr>
        </p:nvSpPr>
        <p:spPr>
          <a:xfrm>
            <a:off x="5127623" y="1210732"/>
            <a:ext cx="4016377" cy="1782024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500"/>
              </a:spcBef>
              <a:buSzTx/>
              <a:buFontTx/>
              <a:buNone/>
              <a:defRPr sz="2400" b="1"/>
            </a:lvl1pPr>
          </a:lstStyle>
          <a:p>
            <a:pPr lvl="0">
              <a:defRPr sz="1800" b="0"/>
            </a:pPr>
            <a:r>
              <a:rPr sz="2400" b="1"/>
              <a:t>Presentation Title</a:t>
            </a:r>
          </a:p>
        </p:txBody>
      </p:sp>
      <p:pic>
        <p:nvPicPr>
          <p:cNvPr id="14" name="image2.png" descr="JPL-logo_Stacked_RedBlack-RGB_small_040615.eps"/>
          <p:cNvPicPr/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6231056" y="4040528"/>
            <a:ext cx="1819638" cy="99253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2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ver w Horizonta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2.png" descr="JPL-logo_Stacked_RedBlack-RGB_small_040615.eps"/>
          <p:cNvPicPr/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7048617" y="3852490"/>
            <a:ext cx="1819638" cy="992531"/>
          </a:xfrm>
          <a:prstGeom prst="rect">
            <a:avLst/>
          </a:prstGeom>
          <a:ln w="12700">
            <a:miter lim="400000"/>
          </a:ln>
        </p:spPr>
      </p:pic>
      <p:sp>
        <p:nvSpPr>
          <p:cNvPr id="17" name="Shape 17"/>
          <p:cNvSpPr>
            <a:spLocks noGrp="1"/>
          </p:cNvSpPr>
          <p:nvPr>
            <p:ph type="body" idx="1"/>
          </p:nvPr>
        </p:nvSpPr>
        <p:spPr>
          <a:xfrm>
            <a:off x="368118" y="3904541"/>
            <a:ext cx="6513977" cy="1238961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500"/>
              </a:spcBef>
              <a:buSzTx/>
              <a:buFontTx/>
              <a:buNone/>
              <a:defRPr sz="2400" b="1"/>
            </a:lvl1pPr>
          </a:lstStyle>
          <a:p>
            <a:pPr lvl="0">
              <a:defRPr sz="1800" b="0"/>
            </a:pPr>
            <a:r>
              <a:rPr sz="2400" b="1"/>
              <a:t>Click to Edit Presentation Title</a:t>
            </a:r>
          </a:p>
        </p:txBody>
      </p:sp>
    </p:spTree>
  </p:cSld>
  <p:clrMapOvr>
    <a:masterClrMapping/>
  </p:clrMapOvr>
  <p:transition spd="med"/>
</p:sldLayout>
</file>

<file path=ppt/slideLayouts/slideLayout2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ack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2.png" descr="JPL-logo_Stacked_RedBlack-RGB_small_040615.eps"/>
          <p:cNvPicPr/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3457068" y="1963607"/>
            <a:ext cx="2229863" cy="121629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27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Header/Subhead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edit Master text styles</a:t>
            </a:r>
          </a:p>
          <a:p>
            <a:pPr lvl="1">
              <a:defRPr sz="1800"/>
            </a:pPr>
            <a:r>
              <a:rPr sz="3200"/>
              <a:t>Second level</a:t>
            </a:r>
          </a:p>
          <a:p>
            <a:pPr lvl="2">
              <a:defRPr sz="1800"/>
            </a:pPr>
            <a:r>
              <a:rPr sz="3200"/>
              <a:t>Third level</a:t>
            </a:r>
          </a:p>
          <a:p>
            <a:pPr lvl="3">
              <a:defRPr sz="1800"/>
            </a:pPr>
            <a:r>
              <a:rPr sz="3200"/>
              <a:t>Fourth level</a:t>
            </a:r>
          </a:p>
          <a:p>
            <a:pPr lvl="4">
              <a:defRPr sz="1800"/>
            </a:pPr>
            <a:r>
              <a:rPr sz="3200"/>
              <a:t>Fifth level</a:t>
            </a:r>
          </a:p>
        </p:txBody>
      </p:sp>
      <p:sp>
        <p:nvSpPr>
          <p:cNvPr id="22" name="Shape 2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sp>
        <p:nvSpPr>
          <p:cNvPr id="23" name="Shape 2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Mission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/>
          <p:nvPr/>
        </p:nvSpPr>
        <p:spPr>
          <a:xfrm flipH="1" flipV="1">
            <a:off x="5890626" y="1340392"/>
            <a:ext cx="5" cy="3193143"/>
          </a:xfrm>
          <a:prstGeom prst="line">
            <a:avLst/>
          </a:prstGeom>
          <a:ln w="12700">
            <a:solidFill>
              <a:srgbClr val="BFBFBF"/>
            </a:solidFill>
            <a:round/>
          </a:ln>
        </p:spPr>
        <p:txBody>
          <a:bodyPr lIns="0" tIns="0" rIns="0" bIns="0"/>
          <a:lstStyle/>
          <a:p>
            <a:pPr>
              <a:defRPr sz="1200"/>
            </a:pPr>
            <a:endParaRPr sz="1200"/>
          </a:p>
        </p:txBody>
      </p:sp>
      <p:sp>
        <p:nvSpPr>
          <p:cNvPr id="26" name="Shape 26"/>
          <p:cNvSpPr>
            <a:spLocks noGrp="1"/>
          </p:cNvSpPr>
          <p:nvPr>
            <p:ph type="body" idx="1"/>
          </p:nvPr>
        </p:nvSpPr>
        <p:spPr>
          <a:xfrm>
            <a:off x="341087" y="665739"/>
            <a:ext cx="8573101" cy="35026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</a:lstStyle>
          <a:p>
            <a:pPr lvl="0"/>
            <a:r>
              <a:t>Click to Edit Subhead</a:t>
            </a:r>
          </a:p>
        </p:txBody>
      </p:sp>
      <p:sp>
        <p:nvSpPr>
          <p:cNvPr id="27" name="Shape 27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470365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add Mission or Project Name</a:t>
            </a:r>
          </a:p>
        </p:txBody>
      </p:sp>
      <p:pic>
        <p:nvPicPr>
          <p:cNvPr id="28" name="image1.png" descr="JPL-logo_Stacked_RedBlack-RGB_small_040615.eps"/>
          <p:cNvPicPr/>
          <p:nvPr/>
        </p:nvPicPr>
        <p:blipFill>
          <a:blip r:embed="rId2" cstate="print">
            <a:extLst/>
          </a:blip>
          <a:srcRect b="36678"/>
          <a:stretch>
            <a:fillRect/>
          </a:stretch>
        </p:blipFill>
        <p:spPr>
          <a:xfrm>
            <a:off x="8607083" y="4867030"/>
            <a:ext cx="347748" cy="120110"/>
          </a:xfrm>
          <a:prstGeom prst="rect">
            <a:avLst/>
          </a:prstGeom>
          <a:ln w="12700">
            <a:miter lim="400000"/>
          </a:ln>
        </p:spPr>
      </p:pic>
      <p:sp>
        <p:nvSpPr>
          <p:cNvPr id="29" name="Shape 29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7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1585046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sp>
        <p:nvSpPr>
          <p:cNvPr id="32" name="Shape 32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Header/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1585046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sp>
        <p:nvSpPr>
          <p:cNvPr id="108" name="Shape 108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>
              <a:rPr/>
              <a:pPr lvl="0"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Header/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>
            <a:spLocks noGrp="1"/>
          </p:cNvSpPr>
          <p:nvPr>
            <p:ph type="body" idx="1"/>
          </p:nvPr>
        </p:nvSpPr>
        <p:spPr>
          <a:xfrm>
            <a:off x="341087" y="665739"/>
            <a:ext cx="8573101" cy="35026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  <a:lvl2pPr marL="0" indent="0">
              <a:spcBef>
                <a:spcPts val="400"/>
              </a:spcBef>
              <a:buSzTx/>
              <a:buFontTx/>
              <a:buNone/>
              <a:defRPr sz="1800"/>
            </a:lvl2pPr>
            <a:lvl3pPr marL="0" indent="0">
              <a:spcBef>
                <a:spcPts val="400"/>
              </a:spcBef>
              <a:buSzTx/>
              <a:buFontTx/>
              <a:buNone/>
              <a:defRPr sz="1800"/>
            </a:lvl3pPr>
            <a:lvl4pPr marL="0" indent="0">
              <a:spcBef>
                <a:spcPts val="400"/>
              </a:spcBef>
              <a:buSzTx/>
              <a:buFontTx/>
              <a:buNone/>
              <a:defRPr sz="1800"/>
            </a:lvl4pPr>
            <a:lvl5pPr marL="0" indent="0">
              <a:spcBef>
                <a:spcPts val="400"/>
              </a:spcBef>
              <a:buSzTx/>
              <a:buFontTx/>
              <a:buNone/>
              <a:defRPr sz="1800"/>
            </a:lvl5pPr>
          </a:lstStyle>
          <a:p>
            <a:pPr lvl="0"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5" name="Shape 35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470365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Title Text</a:t>
            </a:r>
          </a:p>
        </p:txBody>
      </p:sp>
      <p:pic>
        <p:nvPicPr>
          <p:cNvPr id="36" name="image1.png" descr="JPL-logo_Stacked_RedBlack-RGB_small_040615.eps"/>
          <p:cNvPicPr/>
          <p:nvPr/>
        </p:nvPicPr>
        <p:blipFill>
          <a:blip r:embed="rId2" cstate="print">
            <a:extLst/>
          </a:blip>
          <a:srcRect b="36678"/>
          <a:stretch>
            <a:fillRect/>
          </a:stretch>
        </p:blipFill>
        <p:spPr>
          <a:xfrm>
            <a:off x="8607083" y="4867030"/>
            <a:ext cx="347748" cy="120111"/>
          </a:xfrm>
          <a:prstGeom prst="rect">
            <a:avLst/>
          </a:prstGeom>
          <a:ln w="12700">
            <a:miter lim="400000"/>
          </a:ln>
        </p:spPr>
      </p:pic>
      <p:sp>
        <p:nvSpPr>
          <p:cNvPr id="37" name="Shape 37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8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Header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edit Master text styles</a:t>
            </a:r>
          </a:p>
          <a:p>
            <a:pPr lvl="1">
              <a:defRPr sz="1800"/>
            </a:pPr>
            <a:r>
              <a:rPr sz="3200"/>
              <a:t>Second level</a:t>
            </a:r>
          </a:p>
          <a:p>
            <a:pPr lvl="2">
              <a:defRPr sz="1800"/>
            </a:pPr>
            <a:r>
              <a:rPr sz="3200"/>
              <a:t>Third level</a:t>
            </a:r>
          </a:p>
          <a:p>
            <a:pPr lvl="3">
              <a:defRPr sz="1800"/>
            </a:pPr>
            <a:r>
              <a:rPr sz="3200"/>
              <a:t>Fourth level</a:t>
            </a:r>
          </a:p>
          <a:p>
            <a:pPr lvl="4">
              <a:defRPr sz="1800"/>
            </a:pPr>
            <a:r>
              <a:rPr sz="3200"/>
              <a:t>Fifth level</a:t>
            </a:r>
          </a:p>
        </p:txBody>
      </p:sp>
      <p:sp>
        <p:nvSpPr>
          <p:cNvPr id="40" name="Shape 4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sp>
        <p:nvSpPr>
          <p:cNvPr id="41" name="Shape 41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8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Header/Subhead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edit Master text styles</a:t>
            </a:r>
          </a:p>
          <a:p>
            <a:pPr lvl="1">
              <a:defRPr sz="1800"/>
            </a:pPr>
            <a:r>
              <a:rPr sz="3200"/>
              <a:t>Second level</a:t>
            </a:r>
          </a:p>
          <a:p>
            <a:pPr lvl="2">
              <a:defRPr sz="1800"/>
            </a:pPr>
            <a:r>
              <a:rPr sz="3200"/>
              <a:t>Third level</a:t>
            </a:r>
          </a:p>
          <a:p>
            <a:pPr lvl="3">
              <a:defRPr sz="1800"/>
            </a:pPr>
            <a:r>
              <a:rPr sz="3200"/>
              <a:t>Fourth level</a:t>
            </a:r>
          </a:p>
          <a:p>
            <a:pPr lvl="4">
              <a:defRPr sz="1800"/>
            </a:pPr>
            <a:r>
              <a:rPr sz="3200"/>
              <a:t>Fifth level</a:t>
            </a:r>
          </a:p>
        </p:txBody>
      </p:sp>
      <p:sp>
        <p:nvSpPr>
          <p:cNvPr id="44" name="Shape 4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sp>
        <p:nvSpPr>
          <p:cNvPr id="45" name="Shape 45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8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Header/Content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>
            <a:spLocks noGrp="1"/>
          </p:cNvSpPr>
          <p:nvPr>
            <p:ph type="body" idx="1"/>
          </p:nvPr>
        </p:nvSpPr>
        <p:spPr>
          <a:xfrm>
            <a:off x="4799314" y="1161145"/>
            <a:ext cx="4008438" cy="398235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add text</a:t>
            </a:r>
          </a:p>
        </p:txBody>
      </p:sp>
      <p:sp>
        <p:nvSpPr>
          <p:cNvPr id="48" name="Shape 48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917389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sp>
        <p:nvSpPr>
          <p:cNvPr id="49" name="Shape 49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8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Header/Subhead/Content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/>
          </p:cNvSpPr>
          <p:nvPr>
            <p:ph type="body" idx="1"/>
          </p:nvPr>
        </p:nvSpPr>
        <p:spPr>
          <a:xfrm>
            <a:off x="4799314" y="1161145"/>
            <a:ext cx="4008438" cy="398235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add text</a:t>
            </a:r>
          </a:p>
        </p:txBody>
      </p:sp>
      <p:sp>
        <p:nvSpPr>
          <p:cNvPr id="52" name="Shape 52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917389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sp>
        <p:nvSpPr>
          <p:cNvPr id="53" name="Shape 53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8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Header/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1585046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sp>
        <p:nvSpPr>
          <p:cNvPr id="56" name="Shape 56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8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Header/Subhead/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>
            <a:spLocks noGrp="1"/>
          </p:cNvSpPr>
          <p:nvPr>
            <p:ph type="body" idx="1"/>
          </p:nvPr>
        </p:nvSpPr>
        <p:spPr>
          <a:xfrm>
            <a:off x="341087" y="665739"/>
            <a:ext cx="8573101" cy="35026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</a:lstStyle>
          <a:p>
            <a:pPr lvl="0"/>
            <a:r>
              <a:t>Click to Edit Subhead</a:t>
            </a:r>
          </a:p>
        </p:txBody>
      </p:sp>
      <p:sp>
        <p:nvSpPr>
          <p:cNvPr id="59" name="Shape 59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470365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sp>
        <p:nvSpPr>
          <p:cNvPr id="60" name="Shape 60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Header/Black Str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/>
          <p:nvPr/>
        </p:nvSpPr>
        <p:spPr>
          <a:xfrm>
            <a:off x="0" y="1161141"/>
            <a:ext cx="9144000" cy="3558497"/>
          </a:xfrm>
          <a:prstGeom prst="rect">
            <a:avLst/>
          </a:prstGeom>
          <a:solidFill/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Shape 63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1585046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pic>
        <p:nvPicPr>
          <p:cNvPr id="64" name="image1.png" descr="JPL-logo_Stacked_RedBlack-RGB_small_040615.eps"/>
          <p:cNvPicPr/>
          <p:nvPr/>
        </p:nvPicPr>
        <p:blipFill>
          <a:blip r:embed="rId2" cstate="print">
            <a:extLst/>
          </a:blip>
          <a:srcRect b="36678"/>
          <a:stretch>
            <a:fillRect/>
          </a:stretch>
        </p:blipFill>
        <p:spPr>
          <a:xfrm>
            <a:off x="8607083" y="4867030"/>
            <a:ext cx="347748" cy="120110"/>
          </a:xfrm>
          <a:prstGeom prst="rect">
            <a:avLst/>
          </a:prstGeom>
          <a:ln w="12700">
            <a:miter lim="400000"/>
          </a:ln>
        </p:spPr>
      </p:pic>
      <p:sp>
        <p:nvSpPr>
          <p:cNvPr id="65" name="Shape 65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Header/Subhead/Black Str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/>
          <p:nvPr/>
        </p:nvSpPr>
        <p:spPr>
          <a:xfrm>
            <a:off x="0" y="1161141"/>
            <a:ext cx="9144000" cy="3558497"/>
          </a:xfrm>
          <a:prstGeom prst="rect">
            <a:avLst/>
          </a:prstGeom>
          <a:solidFill/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Shape 68"/>
          <p:cNvSpPr>
            <a:spLocks noGrp="1"/>
          </p:cNvSpPr>
          <p:nvPr>
            <p:ph type="body" idx="1"/>
          </p:nvPr>
        </p:nvSpPr>
        <p:spPr>
          <a:xfrm>
            <a:off x="341087" y="665739"/>
            <a:ext cx="8573101" cy="35026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</a:lstStyle>
          <a:p>
            <a:pPr lvl="0"/>
            <a:r>
              <a:t>Click to Edit Subhead</a:t>
            </a:r>
          </a:p>
        </p:txBody>
      </p:sp>
      <p:sp>
        <p:nvSpPr>
          <p:cNvPr id="69" name="Shape 69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470365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pic>
        <p:nvPicPr>
          <p:cNvPr id="70" name="image1.png" descr="JPL-logo_Stacked_RedBlack-RGB_small_040615.eps"/>
          <p:cNvPicPr/>
          <p:nvPr/>
        </p:nvPicPr>
        <p:blipFill>
          <a:blip r:embed="rId2" cstate="print">
            <a:extLst/>
          </a:blip>
          <a:srcRect b="36678"/>
          <a:stretch>
            <a:fillRect/>
          </a:stretch>
        </p:blipFill>
        <p:spPr>
          <a:xfrm>
            <a:off x="8607083" y="4867030"/>
            <a:ext cx="347748" cy="120110"/>
          </a:xfrm>
          <a:prstGeom prst="rect">
            <a:avLst/>
          </a:prstGeom>
          <a:ln w="12700">
            <a:miter lim="400000"/>
          </a:ln>
        </p:spPr>
      </p:pic>
      <p:sp>
        <p:nvSpPr>
          <p:cNvPr id="71" name="Shape 71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8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Header/Subhead/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/>
          </p:cNvSpPr>
          <p:nvPr>
            <p:ph type="body" idx="1"/>
          </p:nvPr>
        </p:nvSpPr>
        <p:spPr>
          <a:xfrm>
            <a:off x="341087" y="665739"/>
            <a:ext cx="8573101" cy="35026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</a:lstStyle>
          <a:p>
            <a:pPr lvl="0"/>
            <a:r>
              <a:t>Click to Edit Subhead</a:t>
            </a:r>
          </a:p>
        </p:txBody>
      </p:sp>
      <p:sp>
        <p:nvSpPr>
          <p:cNvPr id="111" name="Shape 111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470365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sp>
        <p:nvSpPr>
          <p:cNvPr id="112" name="Shape 112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>
              <a:rPr/>
              <a:pPr lvl="0"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hapter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/>
          </p:cNvSpPr>
          <p:nvPr>
            <p:ph type="body" idx="1"/>
          </p:nvPr>
        </p:nvSpPr>
        <p:spPr>
          <a:xfrm>
            <a:off x="0" y="2239365"/>
            <a:ext cx="9144000" cy="290413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800"/>
              </a:spcBef>
              <a:buSzTx/>
              <a:buFontTx/>
              <a:buNone/>
              <a:defRPr sz="3600"/>
            </a:lvl1pPr>
          </a:lstStyle>
          <a:p>
            <a:pPr lvl="0">
              <a:defRPr sz="1800"/>
            </a:pPr>
            <a:r>
              <a:rPr sz="3600"/>
              <a:t>Click To Edit Chapter Divider</a:t>
            </a:r>
          </a:p>
        </p:txBody>
      </p:sp>
    </p:spTree>
  </p:cSld>
  <p:clrMapOvr>
    <a:masterClrMapping/>
  </p:clrMapOvr>
  <p:transition spd="med"/>
</p:sldLayout>
</file>

<file path=ppt/slideLayouts/slideLayout2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2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Mission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/>
          <p:nvPr/>
        </p:nvSpPr>
        <p:spPr>
          <a:xfrm flipH="1" flipV="1">
            <a:off x="5890626" y="1340392"/>
            <a:ext cx="5" cy="3193143"/>
          </a:xfrm>
          <a:prstGeom prst="line">
            <a:avLst/>
          </a:prstGeom>
          <a:ln w="12700">
            <a:solidFill>
              <a:srgbClr val="BFBFBF"/>
            </a:solidFill>
            <a:round/>
          </a:ln>
        </p:spPr>
        <p:txBody>
          <a:bodyPr lIns="0" tIns="0" rIns="0" bIns="0"/>
          <a:lstStyle/>
          <a:p>
            <a:pPr>
              <a:defRPr sz="1200"/>
            </a:pPr>
            <a:endParaRPr sz="1200"/>
          </a:p>
        </p:txBody>
      </p:sp>
      <p:sp>
        <p:nvSpPr>
          <p:cNvPr id="79" name="Shape 79"/>
          <p:cNvSpPr>
            <a:spLocks noGrp="1"/>
          </p:cNvSpPr>
          <p:nvPr>
            <p:ph type="body" idx="1"/>
          </p:nvPr>
        </p:nvSpPr>
        <p:spPr>
          <a:xfrm>
            <a:off x="341087" y="665739"/>
            <a:ext cx="8573101" cy="35026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</a:lstStyle>
          <a:p>
            <a:pPr lvl="0"/>
            <a:r>
              <a:t>Click to Edit Subhead</a:t>
            </a:r>
          </a:p>
        </p:txBody>
      </p:sp>
      <p:sp>
        <p:nvSpPr>
          <p:cNvPr id="80" name="Shape 80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470365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add Mission or Project Name</a:t>
            </a:r>
          </a:p>
        </p:txBody>
      </p:sp>
      <p:pic>
        <p:nvPicPr>
          <p:cNvPr id="81" name="image1.png" descr="JPL-logo_Stacked_RedBlack-RGB_small_040615.eps"/>
          <p:cNvPicPr/>
          <p:nvPr/>
        </p:nvPicPr>
        <p:blipFill>
          <a:blip r:embed="rId2" cstate="print">
            <a:extLst/>
          </a:blip>
          <a:srcRect b="36678"/>
          <a:stretch>
            <a:fillRect/>
          </a:stretch>
        </p:blipFill>
        <p:spPr>
          <a:xfrm>
            <a:off x="8607083" y="4867030"/>
            <a:ext cx="347748" cy="120110"/>
          </a:xfrm>
          <a:prstGeom prst="rect">
            <a:avLst/>
          </a:prstGeom>
          <a:ln w="12700">
            <a:miter lim="400000"/>
          </a:ln>
        </p:spPr>
      </p:pic>
      <p:sp>
        <p:nvSpPr>
          <p:cNvPr id="82" name="Shape 82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9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1585046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sp>
        <p:nvSpPr>
          <p:cNvPr id="85" name="Shape 85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9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Header/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>
            <a:spLocks noGrp="1"/>
          </p:cNvSpPr>
          <p:nvPr>
            <p:ph type="body" idx="1"/>
          </p:nvPr>
        </p:nvSpPr>
        <p:spPr>
          <a:xfrm>
            <a:off x="341087" y="665739"/>
            <a:ext cx="8573101" cy="35026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</a:lstStyle>
          <a:p>
            <a:pPr lvl="0"/>
            <a:r>
              <a:t>Click to Edit Subhead</a:t>
            </a:r>
          </a:p>
        </p:txBody>
      </p:sp>
      <p:sp>
        <p:nvSpPr>
          <p:cNvPr id="88" name="Shape 88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470365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sp>
        <p:nvSpPr>
          <p:cNvPr id="89" name="Shape 89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9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Header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edit Master text styles</a:t>
            </a:r>
          </a:p>
          <a:p>
            <a:pPr lvl="1">
              <a:defRPr sz="1800"/>
            </a:pPr>
            <a:r>
              <a:rPr sz="3200"/>
              <a:t>Second level</a:t>
            </a:r>
          </a:p>
          <a:p>
            <a:pPr lvl="2">
              <a:defRPr sz="1800"/>
            </a:pPr>
            <a:r>
              <a:rPr sz="3200"/>
              <a:t>Third level</a:t>
            </a:r>
          </a:p>
          <a:p>
            <a:pPr lvl="3">
              <a:defRPr sz="1800"/>
            </a:pPr>
            <a:r>
              <a:rPr sz="3200"/>
              <a:t>Fourth level</a:t>
            </a:r>
          </a:p>
          <a:p>
            <a:pPr lvl="4">
              <a:defRPr sz="1800"/>
            </a:pPr>
            <a:r>
              <a:rPr sz="3200"/>
              <a:t>Fifth level</a:t>
            </a:r>
          </a:p>
        </p:txBody>
      </p:sp>
      <p:sp>
        <p:nvSpPr>
          <p:cNvPr id="92" name="Shape 9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sp>
        <p:nvSpPr>
          <p:cNvPr id="93" name="Shape 93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9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Header/Subhead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edit Master text styles</a:t>
            </a:r>
          </a:p>
          <a:p>
            <a:pPr lvl="1">
              <a:defRPr sz="1800"/>
            </a:pPr>
            <a:r>
              <a:rPr sz="3200"/>
              <a:t>Second level</a:t>
            </a:r>
          </a:p>
          <a:p>
            <a:pPr lvl="2">
              <a:defRPr sz="1800"/>
            </a:pPr>
            <a:r>
              <a:rPr sz="3200"/>
              <a:t>Third level</a:t>
            </a:r>
          </a:p>
          <a:p>
            <a:pPr lvl="3">
              <a:defRPr sz="1800"/>
            </a:pPr>
            <a:r>
              <a:rPr sz="3200"/>
              <a:t>Fourth level</a:t>
            </a:r>
          </a:p>
          <a:p>
            <a:pPr lvl="4">
              <a:defRPr sz="1800"/>
            </a:pPr>
            <a:r>
              <a:rPr sz="3200"/>
              <a:t>Fifth level</a:t>
            </a:r>
          </a:p>
        </p:txBody>
      </p:sp>
      <p:sp>
        <p:nvSpPr>
          <p:cNvPr id="96" name="Shape 9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sp>
        <p:nvSpPr>
          <p:cNvPr id="97" name="Shape 97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9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Header/Content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>
            <a:spLocks noGrp="1"/>
          </p:cNvSpPr>
          <p:nvPr>
            <p:ph type="body" idx="1"/>
          </p:nvPr>
        </p:nvSpPr>
        <p:spPr>
          <a:xfrm>
            <a:off x="4799314" y="1161145"/>
            <a:ext cx="4008438" cy="398235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add text</a:t>
            </a:r>
          </a:p>
        </p:txBody>
      </p:sp>
      <p:sp>
        <p:nvSpPr>
          <p:cNvPr id="100" name="Shape 100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917389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sp>
        <p:nvSpPr>
          <p:cNvPr id="101" name="Shape 101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9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Header/Subhead/Content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>
            <a:spLocks noGrp="1"/>
          </p:cNvSpPr>
          <p:nvPr>
            <p:ph type="body" idx="1"/>
          </p:nvPr>
        </p:nvSpPr>
        <p:spPr>
          <a:xfrm>
            <a:off x="4799314" y="1161145"/>
            <a:ext cx="4008438" cy="398235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add text</a:t>
            </a:r>
          </a:p>
        </p:txBody>
      </p:sp>
      <p:sp>
        <p:nvSpPr>
          <p:cNvPr id="104" name="Shape 104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917389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sp>
        <p:nvSpPr>
          <p:cNvPr id="105" name="Shape 105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9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Header/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1585046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sp>
        <p:nvSpPr>
          <p:cNvPr id="108" name="Shape 108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ver w Squar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>
            <a:spLocks noGrp="1"/>
          </p:cNvSpPr>
          <p:nvPr>
            <p:ph type="body" idx="1"/>
          </p:nvPr>
        </p:nvSpPr>
        <p:spPr>
          <a:xfrm>
            <a:off x="5127623" y="1210732"/>
            <a:ext cx="4016377" cy="1782024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500"/>
              </a:spcBef>
              <a:buSzTx/>
              <a:buFontTx/>
              <a:buNone/>
              <a:defRPr sz="2400" b="1"/>
            </a:lvl1pPr>
          </a:lstStyle>
          <a:p>
            <a:pPr lvl="0">
              <a:defRPr sz="1800" b="0"/>
            </a:pPr>
            <a:r>
              <a:rPr sz="2400" b="1"/>
              <a:t>Presentation Title</a:t>
            </a:r>
          </a:p>
        </p:txBody>
      </p:sp>
      <p:pic>
        <p:nvPicPr>
          <p:cNvPr id="14" name="image2.png" descr="JPL-logo_Stacked_RedBlack-RGB_small_040615.eps"/>
          <p:cNvPicPr/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6231056" y="4040528"/>
            <a:ext cx="1819638" cy="99253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Header/Black Str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/>
          <p:nvPr/>
        </p:nvSpPr>
        <p:spPr>
          <a:xfrm>
            <a:off x="0" y="1161141"/>
            <a:ext cx="9144000" cy="3558497"/>
          </a:xfrm>
          <a:prstGeom prst="rect">
            <a:avLst/>
          </a:prstGeom>
          <a:solidFill/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15" name="Shape 115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1585046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pic>
        <p:nvPicPr>
          <p:cNvPr id="116" name="image1.png" descr="JPL-logo_Stacked_RedBlack-RGB_small_040615.eps"/>
          <p:cNvPicPr/>
          <p:nvPr/>
        </p:nvPicPr>
        <p:blipFill>
          <a:blip r:embed="rId2" cstate="print">
            <a:extLst/>
          </a:blip>
          <a:srcRect b="36678"/>
          <a:stretch>
            <a:fillRect/>
          </a:stretch>
        </p:blipFill>
        <p:spPr>
          <a:xfrm>
            <a:off x="8607083" y="4867030"/>
            <a:ext cx="347748" cy="120110"/>
          </a:xfrm>
          <a:prstGeom prst="rect">
            <a:avLst/>
          </a:prstGeom>
          <a:ln w="12700">
            <a:miter lim="400000"/>
          </a:ln>
        </p:spPr>
      </p:pic>
      <p:sp>
        <p:nvSpPr>
          <p:cNvPr id="117" name="Shape 117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>
              <a:rPr/>
              <a:pPr lvl="0"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0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Header/Subhead/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/>
          </p:cNvSpPr>
          <p:nvPr>
            <p:ph type="body" idx="1"/>
          </p:nvPr>
        </p:nvSpPr>
        <p:spPr>
          <a:xfrm>
            <a:off x="341087" y="665739"/>
            <a:ext cx="8573101" cy="35026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</a:lstStyle>
          <a:p>
            <a:pPr lvl="0"/>
            <a:r>
              <a:t>Click to Edit Subhead</a:t>
            </a:r>
          </a:p>
        </p:txBody>
      </p:sp>
      <p:sp>
        <p:nvSpPr>
          <p:cNvPr id="111" name="Shape 111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470365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sp>
        <p:nvSpPr>
          <p:cNvPr id="112" name="Shape 112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Header/Black Str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/>
          <p:nvPr/>
        </p:nvSpPr>
        <p:spPr>
          <a:xfrm>
            <a:off x="0" y="1161141"/>
            <a:ext cx="9144000" cy="3558497"/>
          </a:xfrm>
          <a:prstGeom prst="rect">
            <a:avLst/>
          </a:prstGeom>
          <a:solidFill/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Shape 115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1585046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pic>
        <p:nvPicPr>
          <p:cNvPr id="116" name="image1.png" descr="JPL-logo_Stacked_RedBlack-RGB_small_040615.eps"/>
          <p:cNvPicPr/>
          <p:nvPr/>
        </p:nvPicPr>
        <p:blipFill>
          <a:blip r:embed="rId2" cstate="print">
            <a:extLst/>
          </a:blip>
          <a:srcRect b="36678"/>
          <a:stretch>
            <a:fillRect/>
          </a:stretch>
        </p:blipFill>
        <p:spPr>
          <a:xfrm>
            <a:off x="8607083" y="4867030"/>
            <a:ext cx="347748" cy="120110"/>
          </a:xfrm>
          <a:prstGeom prst="rect">
            <a:avLst/>
          </a:prstGeom>
          <a:ln w="12700">
            <a:miter lim="400000"/>
          </a:ln>
        </p:spPr>
      </p:pic>
      <p:sp>
        <p:nvSpPr>
          <p:cNvPr id="117" name="Shape 117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Header/Subhead/Black Str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/>
        </p:nvSpPr>
        <p:spPr>
          <a:xfrm>
            <a:off x="0" y="1161141"/>
            <a:ext cx="9144000" cy="3558497"/>
          </a:xfrm>
          <a:prstGeom prst="rect">
            <a:avLst/>
          </a:prstGeom>
          <a:solidFill/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Shape 120"/>
          <p:cNvSpPr>
            <a:spLocks noGrp="1"/>
          </p:cNvSpPr>
          <p:nvPr>
            <p:ph type="body" idx="1"/>
          </p:nvPr>
        </p:nvSpPr>
        <p:spPr>
          <a:xfrm>
            <a:off x="341087" y="665739"/>
            <a:ext cx="8573101" cy="35026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</a:lstStyle>
          <a:p>
            <a:pPr lvl="0"/>
            <a:r>
              <a:t>Click to Edit Subhead</a:t>
            </a:r>
          </a:p>
        </p:txBody>
      </p:sp>
      <p:sp>
        <p:nvSpPr>
          <p:cNvPr id="121" name="Shape 121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470365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pic>
        <p:nvPicPr>
          <p:cNvPr id="122" name="image1.png" descr="JPL-logo_Stacked_RedBlack-RGB_small_040615.eps"/>
          <p:cNvPicPr/>
          <p:nvPr/>
        </p:nvPicPr>
        <p:blipFill>
          <a:blip r:embed="rId2" cstate="print">
            <a:extLst/>
          </a:blip>
          <a:srcRect b="36678"/>
          <a:stretch>
            <a:fillRect/>
          </a:stretch>
        </p:blipFill>
        <p:spPr>
          <a:xfrm>
            <a:off x="8607083" y="4867030"/>
            <a:ext cx="347748" cy="120110"/>
          </a:xfrm>
          <a:prstGeom prst="rect">
            <a:avLst/>
          </a:prstGeom>
          <a:ln w="12700">
            <a:miter lim="400000"/>
          </a:ln>
        </p:spPr>
      </p:pic>
      <p:sp>
        <p:nvSpPr>
          <p:cNvPr id="123" name="Shape 123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0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Chapter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>
            <a:spLocks noGrp="1"/>
          </p:cNvSpPr>
          <p:nvPr>
            <p:ph type="body" idx="1"/>
          </p:nvPr>
        </p:nvSpPr>
        <p:spPr>
          <a:xfrm>
            <a:off x="0" y="2239365"/>
            <a:ext cx="9144000" cy="290413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800"/>
              </a:spcBef>
              <a:buSzTx/>
              <a:buFontTx/>
              <a:buNone/>
              <a:defRPr sz="3600"/>
            </a:lvl1pPr>
          </a:lstStyle>
          <a:p>
            <a:pPr lvl="0">
              <a:defRPr sz="1800"/>
            </a:pPr>
            <a:r>
              <a:rPr sz="3600"/>
              <a:t>Click To Edit Chapter Divider</a:t>
            </a:r>
          </a:p>
        </p:txBody>
      </p:sp>
    </p:spTree>
  </p:cSld>
  <p:clrMapOvr>
    <a:masterClrMapping/>
  </p:clrMapOvr>
  <p:transition spd="med"/>
</p:sldLayout>
</file>

<file path=ppt/slideLayouts/slideLayout3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3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Cover w No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>
            <a:spLocks noGrp="1"/>
          </p:cNvSpPr>
          <p:nvPr>
            <p:ph type="body" idx="1"/>
          </p:nvPr>
        </p:nvSpPr>
        <p:spPr>
          <a:xfrm>
            <a:off x="914948" y="2472514"/>
            <a:ext cx="7498996" cy="267098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00"/>
              </a:spcBef>
              <a:buSzTx/>
              <a:buFontTx/>
              <a:buNone/>
              <a:defRPr sz="1200"/>
            </a:lvl1pPr>
          </a:lstStyle>
          <a:p>
            <a:pPr lvl="0">
              <a:defRPr sz="1800"/>
            </a:pPr>
            <a:r>
              <a:rPr sz="1200"/>
              <a:t>Click to Edit Name(s) of Presenter(s), Directorate/Division and Date</a:t>
            </a:r>
          </a:p>
        </p:txBody>
      </p:sp>
      <p:pic>
        <p:nvPicPr>
          <p:cNvPr id="131" name="image2.png" descr="JPL-logo_Stacked_RedBlack-RGB_small_040615.eps"/>
          <p:cNvPicPr/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946165" y="935377"/>
            <a:ext cx="1819638" cy="99252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30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Cover w Subhead w No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>
            <a:spLocks noGrp="1"/>
          </p:cNvSpPr>
          <p:nvPr>
            <p:ph type="body" idx="1"/>
          </p:nvPr>
        </p:nvSpPr>
        <p:spPr>
          <a:xfrm>
            <a:off x="903833" y="1997174"/>
            <a:ext cx="7524223" cy="314632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500"/>
              </a:spcBef>
              <a:buSzTx/>
              <a:buFontTx/>
              <a:buNone/>
              <a:defRPr sz="2400" b="1"/>
            </a:lvl1pPr>
          </a:lstStyle>
          <a:p>
            <a:pPr lvl="0">
              <a:defRPr sz="1800" b="0"/>
            </a:pPr>
            <a:r>
              <a:rPr sz="2400" b="1"/>
              <a:t>Click to Edit Presentation Title</a:t>
            </a:r>
          </a:p>
        </p:txBody>
      </p:sp>
      <p:pic>
        <p:nvPicPr>
          <p:cNvPr id="134" name="image2.png" descr="JPL-logo_Stacked_RedBlack-RGB_small_040615.eps"/>
          <p:cNvPicPr/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946165" y="935377"/>
            <a:ext cx="1819638" cy="99252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3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Cover w Squar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>
            <a:spLocks noGrp="1"/>
          </p:cNvSpPr>
          <p:nvPr>
            <p:ph type="body" idx="1"/>
          </p:nvPr>
        </p:nvSpPr>
        <p:spPr>
          <a:xfrm>
            <a:off x="5127623" y="1210732"/>
            <a:ext cx="4016377" cy="1782024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500"/>
              </a:spcBef>
              <a:buSzTx/>
              <a:buFontTx/>
              <a:buNone/>
              <a:defRPr sz="2400" b="1"/>
            </a:lvl1pPr>
          </a:lstStyle>
          <a:p>
            <a:pPr lvl="0">
              <a:defRPr sz="1800" b="0"/>
            </a:pPr>
            <a:r>
              <a:rPr sz="2400" b="1"/>
              <a:t>Presentation Title</a:t>
            </a:r>
          </a:p>
        </p:txBody>
      </p:sp>
      <p:pic>
        <p:nvPicPr>
          <p:cNvPr id="137" name="image2.png" descr="JPL-logo_Stacked_RedBlack-RGB_small_040615.eps"/>
          <p:cNvPicPr/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6231056" y="4040528"/>
            <a:ext cx="1819638" cy="99253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3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Cover w Horizonta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image2.png" descr="JPL-logo_Stacked_RedBlack-RGB_small_040615.eps"/>
          <p:cNvPicPr/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7048617" y="3852490"/>
            <a:ext cx="1819638" cy="992531"/>
          </a:xfrm>
          <a:prstGeom prst="rect">
            <a:avLst/>
          </a:prstGeom>
          <a:ln w="12700">
            <a:miter lim="400000"/>
          </a:ln>
        </p:spPr>
      </p:pic>
      <p:sp>
        <p:nvSpPr>
          <p:cNvPr id="140" name="Shape 140"/>
          <p:cNvSpPr>
            <a:spLocks noGrp="1"/>
          </p:cNvSpPr>
          <p:nvPr>
            <p:ph type="body" idx="1"/>
          </p:nvPr>
        </p:nvSpPr>
        <p:spPr>
          <a:xfrm>
            <a:off x="368118" y="3904541"/>
            <a:ext cx="6513977" cy="1238961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500"/>
              </a:spcBef>
              <a:buSzTx/>
              <a:buFontTx/>
              <a:buNone/>
              <a:defRPr sz="2400" b="1"/>
            </a:lvl1pPr>
          </a:lstStyle>
          <a:p>
            <a:pPr lvl="0">
              <a:defRPr sz="1800" b="0"/>
            </a:pPr>
            <a:r>
              <a:rPr sz="2400" b="1"/>
              <a:t>Click to Edit Presentation Title</a:t>
            </a:r>
          </a:p>
        </p:txBody>
      </p:sp>
    </p:spTree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Header/Subhead/Black Str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/>
        </p:nvSpPr>
        <p:spPr>
          <a:xfrm>
            <a:off x="0" y="1161141"/>
            <a:ext cx="9144000" cy="3558497"/>
          </a:xfrm>
          <a:prstGeom prst="rect">
            <a:avLst/>
          </a:prstGeom>
          <a:solidFill/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20" name="Shape 120"/>
          <p:cNvSpPr>
            <a:spLocks noGrp="1"/>
          </p:cNvSpPr>
          <p:nvPr>
            <p:ph type="body" idx="1"/>
          </p:nvPr>
        </p:nvSpPr>
        <p:spPr>
          <a:xfrm>
            <a:off x="341087" y="665739"/>
            <a:ext cx="8573101" cy="35026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</a:lstStyle>
          <a:p>
            <a:pPr lvl="0"/>
            <a:r>
              <a:t>Click to Edit Subhead</a:t>
            </a:r>
          </a:p>
        </p:txBody>
      </p:sp>
      <p:sp>
        <p:nvSpPr>
          <p:cNvPr id="121" name="Shape 121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470365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pic>
        <p:nvPicPr>
          <p:cNvPr id="122" name="image1.png" descr="JPL-logo_Stacked_RedBlack-RGB_small_040615.eps"/>
          <p:cNvPicPr/>
          <p:nvPr/>
        </p:nvPicPr>
        <p:blipFill>
          <a:blip r:embed="rId2" cstate="print">
            <a:extLst/>
          </a:blip>
          <a:srcRect b="36678"/>
          <a:stretch>
            <a:fillRect/>
          </a:stretch>
        </p:blipFill>
        <p:spPr>
          <a:xfrm>
            <a:off x="8607083" y="4867030"/>
            <a:ext cx="347748" cy="120110"/>
          </a:xfrm>
          <a:prstGeom prst="rect">
            <a:avLst/>
          </a:prstGeom>
          <a:ln w="12700">
            <a:miter lim="400000"/>
          </a:ln>
        </p:spPr>
      </p:pic>
      <p:sp>
        <p:nvSpPr>
          <p:cNvPr id="123" name="Shape 123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>
              <a:rPr/>
              <a:pPr lvl="0"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Back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image2.png" descr="JPL-logo_Stacked_RedBlack-RGB_small_040615.eps"/>
          <p:cNvPicPr/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3457068" y="1963607"/>
            <a:ext cx="2229863" cy="121629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3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Header/Subhead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edit Master text styles</a:t>
            </a:r>
          </a:p>
          <a:p>
            <a:pPr lvl="1">
              <a:defRPr sz="1800"/>
            </a:pPr>
            <a:r>
              <a:rPr sz="3200"/>
              <a:t>Second level</a:t>
            </a:r>
          </a:p>
          <a:p>
            <a:pPr lvl="2">
              <a:defRPr sz="1800"/>
            </a:pPr>
            <a:r>
              <a:rPr sz="3200"/>
              <a:t>Third level</a:t>
            </a:r>
          </a:p>
          <a:p>
            <a:pPr lvl="3">
              <a:defRPr sz="1800"/>
            </a:pPr>
            <a:r>
              <a:rPr sz="3200"/>
              <a:t>Fourth level</a:t>
            </a:r>
          </a:p>
          <a:p>
            <a:pPr lvl="4">
              <a:defRPr sz="1800"/>
            </a:pPr>
            <a:r>
              <a:rPr sz="3200"/>
              <a:t>Fifth level</a:t>
            </a:r>
          </a:p>
        </p:txBody>
      </p:sp>
      <p:sp>
        <p:nvSpPr>
          <p:cNvPr id="145" name="Shape 14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sp>
        <p:nvSpPr>
          <p:cNvPr id="146" name="Shape 14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Mission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/>
        </p:nvSpPr>
        <p:spPr>
          <a:xfrm flipH="1" flipV="1">
            <a:off x="5890626" y="1340392"/>
            <a:ext cx="5" cy="3193143"/>
          </a:xfrm>
          <a:prstGeom prst="line">
            <a:avLst/>
          </a:prstGeom>
          <a:ln w="12700">
            <a:solidFill>
              <a:srgbClr val="BFBFBF"/>
            </a:solidFill>
            <a:round/>
          </a:ln>
        </p:spPr>
        <p:txBody>
          <a:bodyPr lIns="0" tIns="0" rIns="0" bIns="0"/>
          <a:lstStyle/>
          <a:p>
            <a:pPr>
              <a:defRPr sz="1200"/>
            </a:pPr>
            <a:endParaRPr sz="1200"/>
          </a:p>
        </p:txBody>
      </p:sp>
      <p:sp>
        <p:nvSpPr>
          <p:cNvPr id="149" name="Shape 149"/>
          <p:cNvSpPr>
            <a:spLocks noGrp="1"/>
          </p:cNvSpPr>
          <p:nvPr>
            <p:ph type="body" idx="1"/>
          </p:nvPr>
        </p:nvSpPr>
        <p:spPr>
          <a:xfrm>
            <a:off x="341087" y="665739"/>
            <a:ext cx="8573101" cy="35026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</a:lstStyle>
          <a:p>
            <a:pPr lvl="0"/>
            <a:r>
              <a:t>Click to Edit Subhead</a:t>
            </a:r>
          </a:p>
        </p:txBody>
      </p:sp>
      <p:sp>
        <p:nvSpPr>
          <p:cNvPr id="150" name="Shape 150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470365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add Mission or Project Name</a:t>
            </a:r>
          </a:p>
        </p:txBody>
      </p:sp>
      <p:pic>
        <p:nvPicPr>
          <p:cNvPr id="151" name="image1.png" descr="JPL-logo_Stacked_RedBlack-RGB_small_040615.eps"/>
          <p:cNvPicPr/>
          <p:nvPr/>
        </p:nvPicPr>
        <p:blipFill>
          <a:blip r:embed="rId2" cstate="print">
            <a:extLst/>
          </a:blip>
          <a:srcRect b="36678"/>
          <a:stretch>
            <a:fillRect/>
          </a:stretch>
        </p:blipFill>
        <p:spPr>
          <a:xfrm>
            <a:off x="8607083" y="4867030"/>
            <a:ext cx="347748" cy="120110"/>
          </a:xfrm>
          <a:prstGeom prst="rect">
            <a:avLst/>
          </a:prstGeom>
          <a:ln w="12700">
            <a:miter lim="400000"/>
          </a:ln>
        </p:spPr>
      </p:pic>
      <p:sp>
        <p:nvSpPr>
          <p:cNvPr id="152" name="Shape 152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1585046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sp>
        <p:nvSpPr>
          <p:cNvPr id="155" name="Shape 155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Header/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>
            <a:spLocks noGrp="1"/>
          </p:cNvSpPr>
          <p:nvPr>
            <p:ph type="body" idx="1"/>
          </p:nvPr>
        </p:nvSpPr>
        <p:spPr>
          <a:xfrm>
            <a:off x="341087" y="665739"/>
            <a:ext cx="8573101" cy="35026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  <a:lvl2pPr marL="0" indent="0">
              <a:spcBef>
                <a:spcPts val="400"/>
              </a:spcBef>
              <a:buSzTx/>
              <a:buFontTx/>
              <a:buNone/>
              <a:defRPr sz="1800"/>
            </a:lvl2pPr>
            <a:lvl3pPr marL="0" indent="0">
              <a:spcBef>
                <a:spcPts val="400"/>
              </a:spcBef>
              <a:buSzTx/>
              <a:buFontTx/>
              <a:buNone/>
              <a:defRPr sz="1800"/>
            </a:lvl3pPr>
            <a:lvl4pPr marL="0" indent="0">
              <a:spcBef>
                <a:spcPts val="400"/>
              </a:spcBef>
              <a:buSzTx/>
              <a:buFontTx/>
              <a:buNone/>
              <a:defRPr sz="1800"/>
            </a:lvl4pPr>
            <a:lvl5pPr marL="0" indent="0">
              <a:spcBef>
                <a:spcPts val="400"/>
              </a:spcBef>
              <a:buSzTx/>
              <a:buFontTx/>
              <a:buNone/>
              <a:defRPr sz="1800"/>
            </a:lvl5pPr>
          </a:lstStyle>
          <a:p>
            <a:pPr lvl="0"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8" name="Shape 158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470365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Title Text</a:t>
            </a:r>
          </a:p>
        </p:txBody>
      </p:sp>
      <p:pic>
        <p:nvPicPr>
          <p:cNvPr id="159" name="image1.png" descr="JPL-logo_Stacked_RedBlack-RGB_small_040615.eps"/>
          <p:cNvPicPr/>
          <p:nvPr/>
        </p:nvPicPr>
        <p:blipFill>
          <a:blip r:embed="rId2" cstate="print">
            <a:extLst/>
          </a:blip>
          <a:srcRect b="36678"/>
          <a:stretch>
            <a:fillRect/>
          </a:stretch>
        </p:blipFill>
        <p:spPr>
          <a:xfrm>
            <a:off x="8607083" y="4867030"/>
            <a:ext cx="347748" cy="120111"/>
          </a:xfrm>
          <a:prstGeom prst="rect">
            <a:avLst/>
          </a:prstGeom>
          <a:ln w="12700">
            <a:miter lim="400000"/>
          </a:ln>
        </p:spPr>
      </p:pic>
      <p:sp>
        <p:nvSpPr>
          <p:cNvPr id="160" name="Shape 160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Header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edit Master text styles</a:t>
            </a:r>
          </a:p>
          <a:p>
            <a:pPr lvl="1">
              <a:defRPr sz="1800"/>
            </a:pPr>
            <a:r>
              <a:rPr sz="3200"/>
              <a:t>Second level</a:t>
            </a:r>
          </a:p>
          <a:p>
            <a:pPr lvl="2">
              <a:defRPr sz="1800"/>
            </a:pPr>
            <a:r>
              <a:rPr sz="3200"/>
              <a:t>Third level</a:t>
            </a:r>
          </a:p>
          <a:p>
            <a:pPr lvl="3">
              <a:defRPr sz="1800"/>
            </a:pPr>
            <a:r>
              <a:rPr sz="3200"/>
              <a:t>Fourth level</a:t>
            </a:r>
          </a:p>
          <a:p>
            <a:pPr lvl="4">
              <a:defRPr sz="1800"/>
            </a:pPr>
            <a:r>
              <a:rPr sz="3200"/>
              <a:t>Fifth level</a:t>
            </a:r>
          </a:p>
        </p:txBody>
      </p:sp>
      <p:sp>
        <p:nvSpPr>
          <p:cNvPr id="163" name="Shape 16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sp>
        <p:nvSpPr>
          <p:cNvPr id="164" name="Shape 164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_Header/Subhead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edit Master text styles</a:t>
            </a:r>
          </a:p>
          <a:p>
            <a:pPr lvl="1">
              <a:defRPr sz="1800"/>
            </a:pPr>
            <a:r>
              <a:rPr sz="3200"/>
              <a:t>Second level</a:t>
            </a:r>
          </a:p>
          <a:p>
            <a:pPr lvl="2">
              <a:defRPr sz="1800"/>
            </a:pPr>
            <a:r>
              <a:rPr sz="3200"/>
              <a:t>Third level</a:t>
            </a:r>
          </a:p>
          <a:p>
            <a:pPr lvl="3">
              <a:defRPr sz="1800"/>
            </a:pPr>
            <a:r>
              <a:rPr sz="3200"/>
              <a:t>Fourth level</a:t>
            </a:r>
          </a:p>
          <a:p>
            <a:pPr lvl="4">
              <a:defRPr sz="1800"/>
            </a:pPr>
            <a:r>
              <a:rPr sz="3200"/>
              <a:t>Fifth level</a:t>
            </a:r>
          </a:p>
        </p:txBody>
      </p:sp>
      <p:sp>
        <p:nvSpPr>
          <p:cNvPr id="167" name="Shape 16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sp>
        <p:nvSpPr>
          <p:cNvPr id="168" name="Shape 168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Header/Content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>
            <a:spLocks noGrp="1"/>
          </p:cNvSpPr>
          <p:nvPr>
            <p:ph type="body" idx="1"/>
          </p:nvPr>
        </p:nvSpPr>
        <p:spPr>
          <a:xfrm>
            <a:off x="4799314" y="1161145"/>
            <a:ext cx="4008438" cy="398235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add text</a:t>
            </a:r>
          </a:p>
        </p:txBody>
      </p:sp>
      <p:sp>
        <p:nvSpPr>
          <p:cNvPr id="171" name="Shape 171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917389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sp>
        <p:nvSpPr>
          <p:cNvPr id="172" name="Shape 172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Header/Subhead/Content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>
            <a:spLocks noGrp="1"/>
          </p:cNvSpPr>
          <p:nvPr>
            <p:ph type="body" idx="1"/>
          </p:nvPr>
        </p:nvSpPr>
        <p:spPr>
          <a:xfrm>
            <a:off x="4799314" y="1161145"/>
            <a:ext cx="4008438" cy="398235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add text</a:t>
            </a:r>
          </a:p>
        </p:txBody>
      </p:sp>
      <p:sp>
        <p:nvSpPr>
          <p:cNvPr id="175" name="Shape 175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917389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sp>
        <p:nvSpPr>
          <p:cNvPr id="176" name="Shape 176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Header/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1585046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sp>
        <p:nvSpPr>
          <p:cNvPr id="179" name="Shape 179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>
              <a:rPr/>
              <a:pPr lvl="0"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Header/Subhead/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>
            <a:spLocks noGrp="1"/>
          </p:cNvSpPr>
          <p:nvPr>
            <p:ph type="body" idx="1"/>
          </p:nvPr>
        </p:nvSpPr>
        <p:spPr>
          <a:xfrm>
            <a:off x="341087" y="665739"/>
            <a:ext cx="8573101" cy="35026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</a:lstStyle>
          <a:p>
            <a:pPr lvl="0"/>
            <a:r>
              <a:t>Click to Edit Subhead</a:t>
            </a:r>
          </a:p>
        </p:txBody>
      </p:sp>
      <p:sp>
        <p:nvSpPr>
          <p:cNvPr id="182" name="Shape 182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470365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sp>
        <p:nvSpPr>
          <p:cNvPr id="183" name="Shape 183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Header/Black Str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/>
          <p:nvPr/>
        </p:nvSpPr>
        <p:spPr>
          <a:xfrm>
            <a:off x="0" y="1161141"/>
            <a:ext cx="9144000" cy="3558497"/>
          </a:xfrm>
          <a:prstGeom prst="rect">
            <a:avLst/>
          </a:prstGeom>
          <a:solidFill/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Shape 186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1585046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pic>
        <p:nvPicPr>
          <p:cNvPr id="187" name="image1.png" descr="JPL-logo_Stacked_RedBlack-RGB_small_040615.eps"/>
          <p:cNvPicPr/>
          <p:nvPr/>
        </p:nvPicPr>
        <p:blipFill>
          <a:blip r:embed="rId2" cstate="print">
            <a:extLst/>
          </a:blip>
          <a:srcRect b="36678"/>
          <a:stretch>
            <a:fillRect/>
          </a:stretch>
        </p:blipFill>
        <p:spPr>
          <a:xfrm>
            <a:off x="8607083" y="4867030"/>
            <a:ext cx="347748" cy="120110"/>
          </a:xfrm>
          <a:prstGeom prst="rect">
            <a:avLst/>
          </a:prstGeom>
          <a:ln w="12700">
            <a:miter lim="400000"/>
          </a:ln>
        </p:spPr>
      </p:pic>
      <p:sp>
        <p:nvSpPr>
          <p:cNvPr id="188" name="Shape 188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Header/Subhead/Black Str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/>
          <p:nvPr/>
        </p:nvSpPr>
        <p:spPr>
          <a:xfrm>
            <a:off x="0" y="1161141"/>
            <a:ext cx="9144000" cy="3558497"/>
          </a:xfrm>
          <a:prstGeom prst="rect">
            <a:avLst/>
          </a:prstGeom>
          <a:solidFill/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Shape 191"/>
          <p:cNvSpPr>
            <a:spLocks noGrp="1"/>
          </p:cNvSpPr>
          <p:nvPr>
            <p:ph type="body" idx="1"/>
          </p:nvPr>
        </p:nvSpPr>
        <p:spPr>
          <a:xfrm>
            <a:off x="341087" y="665739"/>
            <a:ext cx="8573101" cy="35026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</a:lstStyle>
          <a:p>
            <a:pPr lvl="0"/>
            <a:r>
              <a:t>Click to Edit Subhead</a:t>
            </a:r>
          </a:p>
        </p:txBody>
      </p:sp>
      <p:sp>
        <p:nvSpPr>
          <p:cNvPr id="192" name="Shape 192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470365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pic>
        <p:nvPicPr>
          <p:cNvPr id="193" name="image1.png" descr="JPL-logo_Stacked_RedBlack-RGB_small_040615.eps"/>
          <p:cNvPicPr/>
          <p:nvPr/>
        </p:nvPicPr>
        <p:blipFill>
          <a:blip r:embed="rId2" cstate="print">
            <a:extLst/>
          </a:blip>
          <a:srcRect b="36678"/>
          <a:stretch>
            <a:fillRect/>
          </a:stretch>
        </p:blipFill>
        <p:spPr>
          <a:xfrm>
            <a:off x="8607083" y="4867030"/>
            <a:ext cx="347748" cy="120110"/>
          </a:xfrm>
          <a:prstGeom prst="rect">
            <a:avLst/>
          </a:prstGeom>
          <a:ln w="12700">
            <a:miter lim="400000"/>
          </a:ln>
        </p:spPr>
      </p:pic>
      <p:sp>
        <p:nvSpPr>
          <p:cNvPr id="194" name="Shape 194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2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Chapter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>
            <a:spLocks noGrp="1"/>
          </p:cNvSpPr>
          <p:nvPr>
            <p:ph type="body" idx="1"/>
          </p:nvPr>
        </p:nvSpPr>
        <p:spPr>
          <a:xfrm>
            <a:off x="0" y="2239365"/>
            <a:ext cx="9144000" cy="290413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800"/>
              </a:spcBef>
              <a:buSzTx/>
              <a:buFontTx/>
              <a:buNone/>
              <a:defRPr sz="3600"/>
            </a:lvl1pPr>
          </a:lstStyle>
          <a:p>
            <a:pPr lvl="0">
              <a:defRPr sz="1800"/>
            </a:pPr>
            <a:r>
              <a:rPr sz="3600"/>
              <a:t>Click To Edit Chapter Divider</a:t>
            </a:r>
          </a:p>
        </p:txBody>
      </p:sp>
    </p:spTree>
  </p:cSld>
  <p:clrMapOvr>
    <a:masterClrMapping/>
  </p:clrMapOvr>
  <p:transition spd="med"/>
</p:sldLayout>
</file>

<file path=ppt/slideLayouts/slideLayout3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3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_Mission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/>
          <p:nvPr/>
        </p:nvSpPr>
        <p:spPr>
          <a:xfrm flipH="1" flipV="1">
            <a:off x="5890626" y="1340392"/>
            <a:ext cx="5" cy="3193143"/>
          </a:xfrm>
          <a:prstGeom prst="line">
            <a:avLst/>
          </a:prstGeom>
          <a:ln w="12700">
            <a:solidFill>
              <a:srgbClr val="BFBFBF"/>
            </a:solidFill>
            <a:round/>
          </a:ln>
        </p:spPr>
        <p:txBody>
          <a:bodyPr lIns="0" tIns="0" rIns="0" bIns="0"/>
          <a:lstStyle/>
          <a:p>
            <a:pPr>
              <a:defRPr sz="1200"/>
            </a:pPr>
            <a:endParaRPr sz="1200"/>
          </a:p>
        </p:txBody>
      </p:sp>
      <p:sp>
        <p:nvSpPr>
          <p:cNvPr id="202" name="Shape 202"/>
          <p:cNvSpPr>
            <a:spLocks noGrp="1"/>
          </p:cNvSpPr>
          <p:nvPr>
            <p:ph type="body" idx="1"/>
          </p:nvPr>
        </p:nvSpPr>
        <p:spPr>
          <a:xfrm>
            <a:off x="341087" y="665739"/>
            <a:ext cx="8573101" cy="35026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</a:lstStyle>
          <a:p>
            <a:pPr lvl="0"/>
            <a:r>
              <a:t>Click to Edit Subhead</a:t>
            </a:r>
          </a:p>
        </p:txBody>
      </p:sp>
      <p:sp>
        <p:nvSpPr>
          <p:cNvPr id="203" name="Shape 203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470365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add Mission or Project Name</a:t>
            </a:r>
          </a:p>
        </p:txBody>
      </p:sp>
      <p:pic>
        <p:nvPicPr>
          <p:cNvPr id="204" name="image1.png" descr="JPL-logo_Stacked_RedBlack-RGB_small_040615.eps"/>
          <p:cNvPicPr/>
          <p:nvPr/>
        </p:nvPicPr>
        <p:blipFill>
          <a:blip r:embed="rId2" cstate="print">
            <a:extLst/>
          </a:blip>
          <a:srcRect b="36678"/>
          <a:stretch>
            <a:fillRect/>
          </a:stretch>
        </p:blipFill>
        <p:spPr>
          <a:xfrm>
            <a:off x="8607083" y="4867030"/>
            <a:ext cx="347748" cy="120110"/>
          </a:xfrm>
          <a:prstGeom prst="rect">
            <a:avLst/>
          </a:prstGeom>
          <a:ln w="12700">
            <a:miter lim="400000"/>
          </a:ln>
        </p:spPr>
      </p:pic>
      <p:sp>
        <p:nvSpPr>
          <p:cNvPr id="205" name="Shape 205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2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1585046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sp>
        <p:nvSpPr>
          <p:cNvPr id="208" name="Shape 208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2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Header/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>
            <a:spLocks noGrp="1"/>
          </p:cNvSpPr>
          <p:nvPr>
            <p:ph type="body" idx="1"/>
          </p:nvPr>
        </p:nvSpPr>
        <p:spPr>
          <a:xfrm>
            <a:off x="341087" y="665739"/>
            <a:ext cx="8573101" cy="35026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</a:lstStyle>
          <a:p>
            <a:pPr lvl="0"/>
            <a:r>
              <a:t>Click to Edit Subhead</a:t>
            </a:r>
          </a:p>
        </p:txBody>
      </p:sp>
      <p:sp>
        <p:nvSpPr>
          <p:cNvPr id="211" name="Shape 211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470365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sp>
        <p:nvSpPr>
          <p:cNvPr id="212" name="Shape 212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2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Header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edit Master text styles</a:t>
            </a:r>
          </a:p>
          <a:p>
            <a:pPr lvl="1">
              <a:defRPr sz="1800"/>
            </a:pPr>
            <a:r>
              <a:rPr sz="3200"/>
              <a:t>Second level</a:t>
            </a:r>
          </a:p>
          <a:p>
            <a:pPr lvl="2">
              <a:defRPr sz="1800"/>
            </a:pPr>
            <a:r>
              <a:rPr sz="3200"/>
              <a:t>Third level</a:t>
            </a:r>
          </a:p>
          <a:p>
            <a:pPr lvl="3">
              <a:defRPr sz="1800"/>
            </a:pPr>
            <a:r>
              <a:rPr sz="3200"/>
              <a:t>Fourth level</a:t>
            </a:r>
          </a:p>
          <a:p>
            <a:pPr lvl="4">
              <a:defRPr sz="1800"/>
            </a:pPr>
            <a:r>
              <a:rPr sz="3200"/>
              <a:t>Fifth level</a:t>
            </a:r>
          </a:p>
        </p:txBody>
      </p:sp>
      <p:sp>
        <p:nvSpPr>
          <p:cNvPr id="215" name="Shape 21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sp>
        <p:nvSpPr>
          <p:cNvPr id="216" name="Shape 216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hapter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>
            <a:spLocks noGrp="1"/>
          </p:cNvSpPr>
          <p:nvPr>
            <p:ph type="body" idx="1"/>
          </p:nvPr>
        </p:nvSpPr>
        <p:spPr>
          <a:xfrm>
            <a:off x="0" y="2239365"/>
            <a:ext cx="9144000" cy="290413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800"/>
              </a:spcBef>
              <a:buSzTx/>
              <a:buFontTx/>
              <a:buNone/>
              <a:defRPr sz="3600"/>
            </a:lvl1pPr>
          </a:lstStyle>
          <a:p>
            <a:pPr lvl="0">
              <a:defRPr sz="1800"/>
            </a:pPr>
            <a:r>
              <a:rPr sz="3600"/>
              <a:t>Click To Edit Chapter Divider</a:t>
            </a:r>
          </a:p>
        </p:txBody>
      </p:sp>
    </p:spTree>
  </p:cSld>
  <p:clrMapOvr>
    <a:masterClrMapping/>
  </p:clrMapOvr>
  <p:transition spd="med"/>
</p:sldLayout>
</file>

<file path=ppt/slideLayouts/slideLayout33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5_Header/Subhead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edit Master text styles</a:t>
            </a:r>
          </a:p>
          <a:p>
            <a:pPr lvl="1">
              <a:defRPr sz="1800"/>
            </a:pPr>
            <a:r>
              <a:rPr sz="3200"/>
              <a:t>Second level</a:t>
            </a:r>
          </a:p>
          <a:p>
            <a:pPr lvl="2">
              <a:defRPr sz="1800"/>
            </a:pPr>
            <a:r>
              <a:rPr sz="3200"/>
              <a:t>Third level</a:t>
            </a:r>
          </a:p>
          <a:p>
            <a:pPr lvl="3">
              <a:defRPr sz="1800"/>
            </a:pPr>
            <a:r>
              <a:rPr sz="3200"/>
              <a:t>Fourth level</a:t>
            </a:r>
          </a:p>
          <a:p>
            <a:pPr lvl="4">
              <a:defRPr sz="1800"/>
            </a:pPr>
            <a:r>
              <a:rPr sz="3200"/>
              <a:t>Fifth level</a:t>
            </a:r>
          </a:p>
        </p:txBody>
      </p:sp>
      <p:sp>
        <p:nvSpPr>
          <p:cNvPr id="219" name="Shape 21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sp>
        <p:nvSpPr>
          <p:cNvPr id="220" name="Shape 220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3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Header/Content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>
            <a:spLocks noGrp="1"/>
          </p:cNvSpPr>
          <p:nvPr>
            <p:ph type="body" idx="1"/>
          </p:nvPr>
        </p:nvSpPr>
        <p:spPr>
          <a:xfrm>
            <a:off x="4799314" y="1161145"/>
            <a:ext cx="4008438" cy="398235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add text</a:t>
            </a:r>
          </a:p>
        </p:txBody>
      </p:sp>
      <p:sp>
        <p:nvSpPr>
          <p:cNvPr id="223" name="Shape 223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917389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sp>
        <p:nvSpPr>
          <p:cNvPr id="224" name="Shape 224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3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Header/Subhead/Content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>
            <a:spLocks noGrp="1"/>
          </p:cNvSpPr>
          <p:nvPr>
            <p:ph type="body" idx="1"/>
          </p:nvPr>
        </p:nvSpPr>
        <p:spPr>
          <a:xfrm>
            <a:off x="4799314" y="1161145"/>
            <a:ext cx="4008438" cy="398235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add text</a:t>
            </a:r>
          </a:p>
        </p:txBody>
      </p:sp>
      <p:sp>
        <p:nvSpPr>
          <p:cNvPr id="227" name="Shape 227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917389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sp>
        <p:nvSpPr>
          <p:cNvPr id="228" name="Shape 228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3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Header/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1585046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sp>
        <p:nvSpPr>
          <p:cNvPr id="231" name="Shape 231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3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Header/Subhead/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>
            <a:spLocks noGrp="1"/>
          </p:cNvSpPr>
          <p:nvPr>
            <p:ph type="body" idx="1"/>
          </p:nvPr>
        </p:nvSpPr>
        <p:spPr>
          <a:xfrm>
            <a:off x="341087" y="665739"/>
            <a:ext cx="8573101" cy="35026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</a:lstStyle>
          <a:p>
            <a:pPr lvl="0"/>
            <a:r>
              <a:t>Click to Edit Subhead</a:t>
            </a:r>
          </a:p>
        </p:txBody>
      </p:sp>
      <p:sp>
        <p:nvSpPr>
          <p:cNvPr id="234" name="Shape 234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470365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sp>
        <p:nvSpPr>
          <p:cNvPr id="235" name="Shape 235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_Header/Black Str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/>
          <p:nvPr/>
        </p:nvSpPr>
        <p:spPr>
          <a:xfrm>
            <a:off x="0" y="1161141"/>
            <a:ext cx="9144000" cy="3558497"/>
          </a:xfrm>
          <a:prstGeom prst="rect">
            <a:avLst/>
          </a:prstGeom>
          <a:solidFill/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Shape 238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1585046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pic>
        <p:nvPicPr>
          <p:cNvPr id="239" name="image1.png" descr="JPL-logo_Stacked_RedBlack-RGB_small_040615.eps"/>
          <p:cNvPicPr/>
          <p:nvPr/>
        </p:nvPicPr>
        <p:blipFill>
          <a:blip r:embed="rId2" cstate="print">
            <a:extLst/>
          </a:blip>
          <a:srcRect b="36678"/>
          <a:stretch>
            <a:fillRect/>
          </a:stretch>
        </p:blipFill>
        <p:spPr>
          <a:xfrm>
            <a:off x="8607083" y="4867030"/>
            <a:ext cx="347748" cy="120110"/>
          </a:xfrm>
          <a:prstGeom prst="rect">
            <a:avLst/>
          </a:prstGeom>
          <a:ln w="12700">
            <a:miter lim="400000"/>
          </a:ln>
        </p:spPr>
      </p:pic>
      <p:sp>
        <p:nvSpPr>
          <p:cNvPr id="240" name="Shape 240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_Header/Subhead/Black Str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/>
          <p:nvPr/>
        </p:nvSpPr>
        <p:spPr>
          <a:xfrm>
            <a:off x="0" y="1161141"/>
            <a:ext cx="9144000" cy="3558497"/>
          </a:xfrm>
          <a:prstGeom prst="rect">
            <a:avLst/>
          </a:prstGeom>
          <a:solidFill/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Shape 243"/>
          <p:cNvSpPr>
            <a:spLocks noGrp="1"/>
          </p:cNvSpPr>
          <p:nvPr>
            <p:ph type="body" idx="1"/>
          </p:nvPr>
        </p:nvSpPr>
        <p:spPr>
          <a:xfrm>
            <a:off x="341087" y="665739"/>
            <a:ext cx="8573101" cy="35026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</a:lstStyle>
          <a:p>
            <a:pPr lvl="0"/>
            <a:r>
              <a:t>Click to Edit Subhead</a:t>
            </a:r>
          </a:p>
        </p:txBody>
      </p:sp>
      <p:sp>
        <p:nvSpPr>
          <p:cNvPr id="244" name="Shape 244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470365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pic>
        <p:nvPicPr>
          <p:cNvPr id="245" name="image1.png" descr="JPL-logo_Stacked_RedBlack-RGB_small_040615.eps"/>
          <p:cNvPicPr/>
          <p:nvPr/>
        </p:nvPicPr>
        <p:blipFill>
          <a:blip r:embed="rId2" cstate="print">
            <a:extLst/>
          </a:blip>
          <a:srcRect b="36678"/>
          <a:stretch>
            <a:fillRect/>
          </a:stretch>
        </p:blipFill>
        <p:spPr>
          <a:xfrm>
            <a:off x="8607083" y="4867030"/>
            <a:ext cx="347748" cy="120110"/>
          </a:xfrm>
          <a:prstGeom prst="rect">
            <a:avLst/>
          </a:prstGeom>
          <a:ln w="12700">
            <a:miter lim="400000"/>
          </a:ln>
        </p:spPr>
      </p:pic>
      <p:sp>
        <p:nvSpPr>
          <p:cNvPr id="246" name="Shape 246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3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_Chapter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>
            <a:spLocks noGrp="1"/>
          </p:cNvSpPr>
          <p:nvPr>
            <p:ph type="body" idx="1"/>
          </p:nvPr>
        </p:nvSpPr>
        <p:spPr>
          <a:xfrm>
            <a:off x="0" y="2239365"/>
            <a:ext cx="9144000" cy="290413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800"/>
              </a:spcBef>
              <a:buSzTx/>
              <a:buFontTx/>
              <a:buNone/>
              <a:defRPr sz="3600"/>
            </a:lvl1pPr>
          </a:lstStyle>
          <a:p>
            <a:pPr lvl="0">
              <a:defRPr sz="1800"/>
            </a:pPr>
            <a:r>
              <a:rPr sz="3600"/>
              <a:t>Click To Edit Chapter Divider</a:t>
            </a:r>
          </a:p>
        </p:txBody>
      </p:sp>
    </p:spTree>
  </p:cSld>
  <p:clrMapOvr>
    <a:masterClrMapping/>
  </p:clrMapOvr>
  <p:transition spd="med"/>
</p:sldLayout>
</file>

<file path=ppt/slideLayouts/slideLayout3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3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Cover w No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>
            <a:spLocks noGrp="1"/>
          </p:cNvSpPr>
          <p:nvPr>
            <p:ph type="body" idx="1"/>
          </p:nvPr>
        </p:nvSpPr>
        <p:spPr>
          <a:xfrm>
            <a:off x="914948" y="2472514"/>
            <a:ext cx="7498996" cy="267098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00"/>
              </a:spcBef>
              <a:buSzTx/>
              <a:buFontTx/>
              <a:buNone/>
              <a:defRPr sz="1200"/>
            </a:lvl1pPr>
          </a:lstStyle>
          <a:p>
            <a:pPr lvl="0">
              <a:defRPr sz="1800"/>
            </a:pPr>
            <a:r>
              <a:rPr sz="1200"/>
              <a:t>Click to Edit Name(s) of Presenter(s), Directorate/Division and Date</a:t>
            </a:r>
          </a:p>
        </p:txBody>
      </p:sp>
      <p:pic>
        <p:nvPicPr>
          <p:cNvPr id="254" name="image2.png" descr="JPL-logo_Stacked_RedBlack-RGB_small_040615.eps"/>
          <p:cNvPicPr/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946165" y="935377"/>
            <a:ext cx="1819638" cy="99252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3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Cover w Subhead w No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>
            <a:spLocks noGrp="1"/>
          </p:cNvSpPr>
          <p:nvPr>
            <p:ph type="body" idx="1"/>
          </p:nvPr>
        </p:nvSpPr>
        <p:spPr>
          <a:xfrm>
            <a:off x="903833" y="1997174"/>
            <a:ext cx="7524223" cy="314632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500"/>
              </a:spcBef>
              <a:buSzTx/>
              <a:buFontTx/>
              <a:buNone/>
              <a:defRPr sz="2400" b="1"/>
            </a:lvl1pPr>
          </a:lstStyle>
          <a:p>
            <a:pPr lvl="0">
              <a:defRPr sz="1800" b="0"/>
            </a:pPr>
            <a:r>
              <a:rPr sz="2400" b="1"/>
              <a:t>Click to Edit Presentation Title</a:t>
            </a:r>
          </a:p>
        </p:txBody>
      </p:sp>
      <p:pic>
        <p:nvPicPr>
          <p:cNvPr id="257" name="image2.png" descr="JPL-logo_Stacked_RedBlack-RGB_small_040615.eps"/>
          <p:cNvPicPr/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946165" y="935377"/>
            <a:ext cx="1819638" cy="99252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3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Cover w Squar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>
            <a:spLocks noGrp="1"/>
          </p:cNvSpPr>
          <p:nvPr>
            <p:ph type="body" idx="1"/>
          </p:nvPr>
        </p:nvSpPr>
        <p:spPr>
          <a:xfrm>
            <a:off x="5127623" y="1210732"/>
            <a:ext cx="4016377" cy="1782024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500"/>
              </a:spcBef>
              <a:buSzTx/>
              <a:buFontTx/>
              <a:buNone/>
              <a:defRPr sz="2400" b="1"/>
            </a:lvl1pPr>
          </a:lstStyle>
          <a:p>
            <a:pPr lvl="0">
              <a:defRPr sz="1800" b="0"/>
            </a:pPr>
            <a:r>
              <a:rPr sz="2400" b="1"/>
              <a:t>Presentation Title</a:t>
            </a:r>
          </a:p>
        </p:txBody>
      </p:sp>
      <p:pic>
        <p:nvPicPr>
          <p:cNvPr id="260" name="image2.png" descr="JPL-logo_Stacked_RedBlack-RGB_small_040615.eps"/>
          <p:cNvPicPr/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6231056" y="4040528"/>
            <a:ext cx="1819638" cy="99253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3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Cover w Horizonta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image2.png" descr="JPL-logo_Stacked_RedBlack-RGB_small_040615.eps"/>
          <p:cNvPicPr/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7048617" y="3852490"/>
            <a:ext cx="1819638" cy="992531"/>
          </a:xfrm>
          <a:prstGeom prst="rect">
            <a:avLst/>
          </a:prstGeom>
          <a:ln w="12700">
            <a:miter lim="400000"/>
          </a:ln>
        </p:spPr>
      </p:pic>
      <p:sp>
        <p:nvSpPr>
          <p:cNvPr id="263" name="Shape 263"/>
          <p:cNvSpPr>
            <a:spLocks noGrp="1"/>
          </p:cNvSpPr>
          <p:nvPr>
            <p:ph type="body" idx="1"/>
          </p:nvPr>
        </p:nvSpPr>
        <p:spPr>
          <a:xfrm>
            <a:off x="368118" y="3904541"/>
            <a:ext cx="6513977" cy="1238961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500"/>
              </a:spcBef>
              <a:buSzTx/>
              <a:buFontTx/>
              <a:buNone/>
              <a:defRPr sz="2400" b="1"/>
            </a:lvl1pPr>
          </a:lstStyle>
          <a:p>
            <a:pPr lvl="0">
              <a:defRPr sz="1800" b="0"/>
            </a:pPr>
            <a:r>
              <a:rPr sz="2400" b="1"/>
              <a:t>Click to Edit Presentation Title</a:t>
            </a:r>
          </a:p>
        </p:txBody>
      </p:sp>
    </p:spTree>
  </p:cSld>
  <p:clrMapOvr>
    <a:masterClrMapping/>
  </p:clrMapOvr>
  <p:transition spd="med"/>
</p:sldLayout>
</file>

<file path=ppt/slideLayouts/slideLayout3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Back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image2.png" descr="JPL-logo_Stacked_RedBlack-RGB_small_040615.eps"/>
          <p:cNvPicPr/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3457068" y="1963607"/>
            <a:ext cx="2229863" cy="121629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34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6_Header/Subhead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edit Master text styles</a:t>
            </a:r>
          </a:p>
          <a:p>
            <a:pPr lvl="1">
              <a:defRPr sz="1800"/>
            </a:pPr>
            <a:r>
              <a:rPr sz="3200"/>
              <a:t>Second level</a:t>
            </a:r>
          </a:p>
          <a:p>
            <a:pPr lvl="2">
              <a:defRPr sz="1800"/>
            </a:pPr>
            <a:r>
              <a:rPr sz="3200"/>
              <a:t>Third level</a:t>
            </a:r>
          </a:p>
          <a:p>
            <a:pPr lvl="3">
              <a:defRPr sz="1800"/>
            </a:pPr>
            <a:r>
              <a:rPr sz="3200"/>
              <a:t>Fourth level</a:t>
            </a:r>
          </a:p>
          <a:p>
            <a:pPr lvl="4">
              <a:defRPr sz="1800"/>
            </a:pPr>
            <a:r>
              <a:rPr sz="3200"/>
              <a:t>Fifth level</a:t>
            </a:r>
          </a:p>
        </p:txBody>
      </p:sp>
      <p:sp>
        <p:nvSpPr>
          <p:cNvPr id="268" name="Shape 26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sp>
        <p:nvSpPr>
          <p:cNvPr id="269" name="Shape 26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4_Mission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/>
          <p:nvPr/>
        </p:nvSpPr>
        <p:spPr>
          <a:xfrm flipH="1" flipV="1">
            <a:off x="5890626" y="1340392"/>
            <a:ext cx="5" cy="3193143"/>
          </a:xfrm>
          <a:prstGeom prst="line">
            <a:avLst/>
          </a:prstGeom>
          <a:ln w="12700">
            <a:solidFill>
              <a:srgbClr val="BFBFBF"/>
            </a:solidFill>
            <a:round/>
          </a:ln>
        </p:spPr>
        <p:txBody>
          <a:bodyPr lIns="0" tIns="0" rIns="0" bIns="0"/>
          <a:lstStyle/>
          <a:p>
            <a:pPr>
              <a:defRPr sz="1200"/>
            </a:pPr>
            <a:endParaRPr sz="1200"/>
          </a:p>
        </p:txBody>
      </p:sp>
      <p:sp>
        <p:nvSpPr>
          <p:cNvPr id="272" name="Shape 272"/>
          <p:cNvSpPr>
            <a:spLocks noGrp="1"/>
          </p:cNvSpPr>
          <p:nvPr>
            <p:ph type="body" idx="1"/>
          </p:nvPr>
        </p:nvSpPr>
        <p:spPr>
          <a:xfrm>
            <a:off x="341087" y="665739"/>
            <a:ext cx="8573101" cy="35026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</a:lstStyle>
          <a:p>
            <a:pPr lvl="0"/>
            <a:r>
              <a:t>Click to Edit Subhead</a:t>
            </a:r>
          </a:p>
        </p:txBody>
      </p:sp>
      <p:sp>
        <p:nvSpPr>
          <p:cNvPr id="273" name="Shape 273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470365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add Mission or Project Name</a:t>
            </a:r>
          </a:p>
        </p:txBody>
      </p:sp>
      <p:pic>
        <p:nvPicPr>
          <p:cNvPr id="274" name="image1.png" descr="JPL-logo_Stacked_RedBlack-RGB_small_040615.eps"/>
          <p:cNvPicPr/>
          <p:nvPr/>
        </p:nvPicPr>
        <p:blipFill>
          <a:blip r:embed="rId2" cstate="print">
            <a:extLst/>
          </a:blip>
          <a:srcRect b="36678"/>
          <a:stretch>
            <a:fillRect/>
          </a:stretch>
        </p:blipFill>
        <p:spPr>
          <a:xfrm>
            <a:off x="8607083" y="4867030"/>
            <a:ext cx="347748" cy="120110"/>
          </a:xfrm>
          <a:prstGeom prst="rect">
            <a:avLst/>
          </a:prstGeom>
          <a:ln w="12700">
            <a:miter lim="400000"/>
          </a:ln>
        </p:spPr>
      </p:pic>
      <p:sp>
        <p:nvSpPr>
          <p:cNvPr id="275" name="Shape 275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4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1585046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sp>
        <p:nvSpPr>
          <p:cNvPr id="278" name="Shape 278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4_Header/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>
            <a:spLocks noGrp="1"/>
          </p:cNvSpPr>
          <p:nvPr>
            <p:ph type="body" idx="1"/>
          </p:nvPr>
        </p:nvSpPr>
        <p:spPr>
          <a:xfrm>
            <a:off x="341087" y="665739"/>
            <a:ext cx="8573101" cy="35026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  <a:lvl2pPr marL="0" indent="0">
              <a:spcBef>
                <a:spcPts val="400"/>
              </a:spcBef>
              <a:buSzTx/>
              <a:buFontTx/>
              <a:buNone/>
              <a:defRPr sz="1800"/>
            </a:lvl2pPr>
            <a:lvl3pPr marL="0" indent="0">
              <a:spcBef>
                <a:spcPts val="400"/>
              </a:spcBef>
              <a:buSzTx/>
              <a:buFontTx/>
              <a:buNone/>
              <a:defRPr sz="1800"/>
            </a:lvl3pPr>
            <a:lvl4pPr marL="0" indent="0">
              <a:spcBef>
                <a:spcPts val="400"/>
              </a:spcBef>
              <a:buSzTx/>
              <a:buFontTx/>
              <a:buNone/>
              <a:defRPr sz="1800"/>
            </a:lvl4pPr>
            <a:lvl5pPr marL="0" indent="0">
              <a:spcBef>
                <a:spcPts val="400"/>
              </a:spcBef>
              <a:buSzTx/>
              <a:buFontTx/>
              <a:buNone/>
              <a:defRPr sz="1800"/>
            </a:lvl5pPr>
          </a:lstStyle>
          <a:p>
            <a:pPr lvl="0"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81" name="Shape 281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470365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Title Text</a:t>
            </a:r>
          </a:p>
        </p:txBody>
      </p:sp>
      <p:pic>
        <p:nvPicPr>
          <p:cNvPr id="282" name="image1.png" descr="JPL-logo_Stacked_RedBlack-RGB_small_040615.eps"/>
          <p:cNvPicPr/>
          <p:nvPr/>
        </p:nvPicPr>
        <p:blipFill>
          <a:blip r:embed="rId2" cstate="print">
            <a:extLst/>
          </a:blip>
          <a:srcRect b="36678"/>
          <a:stretch>
            <a:fillRect/>
          </a:stretch>
        </p:blipFill>
        <p:spPr>
          <a:xfrm>
            <a:off x="8607083" y="4867030"/>
            <a:ext cx="347748" cy="120111"/>
          </a:xfrm>
          <a:prstGeom prst="rect">
            <a:avLst/>
          </a:prstGeom>
          <a:ln w="12700">
            <a:miter lim="400000"/>
          </a:ln>
        </p:spPr>
      </p:pic>
      <p:sp>
        <p:nvSpPr>
          <p:cNvPr id="283" name="Shape 283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4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_Header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edit Master text styles</a:t>
            </a:r>
          </a:p>
          <a:p>
            <a:pPr lvl="1">
              <a:defRPr sz="1800"/>
            </a:pPr>
            <a:r>
              <a:rPr sz="3200"/>
              <a:t>Second level</a:t>
            </a:r>
          </a:p>
          <a:p>
            <a:pPr lvl="2">
              <a:defRPr sz="1800"/>
            </a:pPr>
            <a:r>
              <a:rPr sz="3200"/>
              <a:t>Third level</a:t>
            </a:r>
          </a:p>
          <a:p>
            <a:pPr lvl="3">
              <a:defRPr sz="1800"/>
            </a:pPr>
            <a:r>
              <a:rPr sz="3200"/>
              <a:t>Fourth level</a:t>
            </a:r>
          </a:p>
          <a:p>
            <a:pPr lvl="4">
              <a:defRPr sz="1800"/>
            </a:pPr>
            <a:r>
              <a:rPr sz="3200"/>
              <a:t>Fifth level</a:t>
            </a:r>
          </a:p>
        </p:txBody>
      </p:sp>
      <p:sp>
        <p:nvSpPr>
          <p:cNvPr id="286" name="Shape 28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sp>
        <p:nvSpPr>
          <p:cNvPr id="287" name="Shape 287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ver w No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>
            <a:spLocks noGrp="1"/>
          </p:cNvSpPr>
          <p:nvPr>
            <p:ph type="body" idx="1"/>
          </p:nvPr>
        </p:nvSpPr>
        <p:spPr>
          <a:xfrm>
            <a:off x="914948" y="2472514"/>
            <a:ext cx="7498996" cy="267098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00"/>
              </a:spcBef>
              <a:buSzTx/>
              <a:buFontTx/>
              <a:buNone/>
              <a:defRPr sz="1200"/>
            </a:lvl1pPr>
          </a:lstStyle>
          <a:p>
            <a:pPr lvl="0">
              <a:defRPr sz="1800"/>
            </a:pPr>
            <a:r>
              <a:rPr sz="1200"/>
              <a:t>Click to Edit Name(s) of Presenter(s), Directorate/Division and Date</a:t>
            </a:r>
          </a:p>
        </p:txBody>
      </p:sp>
      <p:pic>
        <p:nvPicPr>
          <p:cNvPr id="131" name="image2.png" descr="JPL-logo_Stacked_RedBlack-RGB_small_040615.eps"/>
          <p:cNvPicPr/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946165" y="935377"/>
            <a:ext cx="1819638" cy="99252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35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7_Header/Subhead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edit Master text styles</a:t>
            </a:r>
          </a:p>
          <a:p>
            <a:pPr lvl="1">
              <a:defRPr sz="1800"/>
            </a:pPr>
            <a:r>
              <a:rPr sz="3200"/>
              <a:t>Second level</a:t>
            </a:r>
          </a:p>
          <a:p>
            <a:pPr lvl="2">
              <a:defRPr sz="1800"/>
            </a:pPr>
            <a:r>
              <a:rPr sz="3200"/>
              <a:t>Third level</a:t>
            </a:r>
          </a:p>
          <a:p>
            <a:pPr lvl="3">
              <a:defRPr sz="1800"/>
            </a:pPr>
            <a:r>
              <a:rPr sz="3200"/>
              <a:t>Fourth level</a:t>
            </a:r>
          </a:p>
          <a:p>
            <a:pPr lvl="4">
              <a:defRPr sz="1800"/>
            </a:pPr>
            <a:r>
              <a:rPr sz="3200"/>
              <a:t>Fifth level</a:t>
            </a:r>
          </a:p>
        </p:txBody>
      </p:sp>
      <p:sp>
        <p:nvSpPr>
          <p:cNvPr id="290" name="Shape 29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sp>
        <p:nvSpPr>
          <p:cNvPr id="291" name="Shape 291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5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_Header/Content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hape 293"/>
          <p:cNvSpPr>
            <a:spLocks noGrp="1"/>
          </p:cNvSpPr>
          <p:nvPr>
            <p:ph type="body" idx="1"/>
          </p:nvPr>
        </p:nvSpPr>
        <p:spPr>
          <a:xfrm>
            <a:off x="4799314" y="1161145"/>
            <a:ext cx="4008438" cy="398235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add text</a:t>
            </a:r>
          </a:p>
        </p:txBody>
      </p:sp>
      <p:sp>
        <p:nvSpPr>
          <p:cNvPr id="294" name="Shape 294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917389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sp>
        <p:nvSpPr>
          <p:cNvPr id="295" name="Shape 295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5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_Header/Subhead/Content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hape 297"/>
          <p:cNvSpPr>
            <a:spLocks noGrp="1"/>
          </p:cNvSpPr>
          <p:nvPr>
            <p:ph type="body" idx="1"/>
          </p:nvPr>
        </p:nvSpPr>
        <p:spPr>
          <a:xfrm>
            <a:off x="4799314" y="1161145"/>
            <a:ext cx="4008438" cy="398235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add text</a:t>
            </a:r>
          </a:p>
        </p:txBody>
      </p:sp>
      <p:sp>
        <p:nvSpPr>
          <p:cNvPr id="298" name="Shape 298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917389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sp>
        <p:nvSpPr>
          <p:cNvPr id="299" name="Shape 299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5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_Header/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1585046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sp>
        <p:nvSpPr>
          <p:cNvPr id="302" name="Shape 302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5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_Header/Subhead/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>
            <a:spLocks noGrp="1"/>
          </p:cNvSpPr>
          <p:nvPr>
            <p:ph type="body" idx="1"/>
          </p:nvPr>
        </p:nvSpPr>
        <p:spPr>
          <a:xfrm>
            <a:off x="341087" y="665739"/>
            <a:ext cx="8573101" cy="35026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</a:lstStyle>
          <a:p>
            <a:pPr lvl="0"/>
            <a:r>
              <a:t>Click to Edit Subhead</a:t>
            </a:r>
          </a:p>
        </p:txBody>
      </p:sp>
      <p:sp>
        <p:nvSpPr>
          <p:cNvPr id="305" name="Shape 305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470365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sp>
        <p:nvSpPr>
          <p:cNvPr id="306" name="Shape 306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4_Header/Black Str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/>
          <p:nvPr/>
        </p:nvSpPr>
        <p:spPr>
          <a:xfrm>
            <a:off x="0" y="1161141"/>
            <a:ext cx="9144000" cy="3558497"/>
          </a:xfrm>
          <a:prstGeom prst="rect">
            <a:avLst/>
          </a:prstGeom>
          <a:solidFill/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Shape 309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1585046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pic>
        <p:nvPicPr>
          <p:cNvPr id="310" name="image1.png" descr="JPL-logo_Stacked_RedBlack-RGB_small_040615.eps"/>
          <p:cNvPicPr/>
          <p:nvPr/>
        </p:nvPicPr>
        <p:blipFill>
          <a:blip r:embed="rId2" cstate="print">
            <a:extLst/>
          </a:blip>
          <a:srcRect b="36678"/>
          <a:stretch>
            <a:fillRect/>
          </a:stretch>
        </p:blipFill>
        <p:spPr>
          <a:xfrm>
            <a:off x="8607083" y="4867030"/>
            <a:ext cx="347748" cy="120110"/>
          </a:xfrm>
          <a:prstGeom prst="rect">
            <a:avLst/>
          </a:prstGeom>
          <a:ln w="12700">
            <a:miter lim="400000"/>
          </a:ln>
        </p:spPr>
      </p:pic>
      <p:sp>
        <p:nvSpPr>
          <p:cNvPr id="311" name="Shape 311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4_Header/Subhead/Black Str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Shape 313"/>
          <p:cNvSpPr/>
          <p:nvPr/>
        </p:nvSpPr>
        <p:spPr>
          <a:xfrm>
            <a:off x="0" y="1161141"/>
            <a:ext cx="9144000" cy="3558497"/>
          </a:xfrm>
          <a:prstGeom prst="rect">
            <a:avLst/>
          </a:prstGeom>
          <a:solidFill/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" name="Shape 314"/>
          <p:cNvSpPr>
            <a:spLocks noGrp="1"/>
          </p:cNvSpPr>
          <p:nvPr>
            <p:ph type="body" idx="1"/>
          </p:nvPr>
        </p:nvSpPr>
        <p:spPr>
          <a:xfrm>
            <a:off x="341087" y="665739"/>
            <a:ext cx="8573101" cy="35026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</a:lstStyle>
          <a:p>
            <a:pPr lvl="0"/>
            <a:r>
              <a:t>Click to Edit Subhead</a:t>
            </a:r>
          </a:p>
        </p:txBody>
      </p:sp>
      <p:sp>
        <p:nvSpPr>
          <p:cNvPr id="315" name="Shape 315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470365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pic>
        <p:nvPicPr>
          <p:cNvPr id="316" name="image1.png" descr="JPL-logo_Stacked_RedBlack-RGB_small_040615.eps"/>
          <p:cNvPicPr/>
          <p:nvPr/>
        </p:nvPicPr>
        <p:blipFill>
          <a:blip r:embed="rId2" cstate="print">
            <a:extLst/>
          </a:blip>
          <a:srcRect b="36678"/>
          <a:stretch>
            <a:fillRect/>
          </a:stretch>
        </p:blipFill>
        <p:spPr>
          <a:xfrm>
            <a:off x="8607083" y="4867030"/>
            <a:ext cx="347748" cy="120110"/>
          </a:xfrm>
          <a:prstGeom prst="rect">
            <a:avLst/>
          </a:prstGeom>
          <a:ln w="12700">
            <a:miter lim="400000"/>
          </a:ln>
        </p:spPr>
      </p:pic>
      <p:sp>
        <p:nvSpPr>
          <p:cNvPr id="317" name="Shape 317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5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_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4_Chapter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Shape 321"/>
          <p:cNvSpPr>
            <a:spLocks noGrp="1"/>
          </p:cNvSpPr>
          <p:nvPr>
            <p:ph type="body" idx="1"/>
          </p:nvPr>
        </p:nvSpPr>
        <p:spPr>
          <a:xfrm>
            <a:off x="0" y="2239365"/>
            <a:ext cx="9144000" cy="290413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800"/>
              </a:spcBef>
              <a:buSzTx/>
              <a:buFontTx/>
              <a:buNone/>
              <a:defRPr sz="3600"/>
            </a:lvl1pPr>
          </a:lstStyle>
          <a:p>
            <a:pPr lvl="0">
              <a:defRPr sz="1800"/>
            </a:pPr>
            <a:r>
              <a:rPr sz="3600"/>
              <a:t>Click To Edit Chapter Divider</a:t>
            </a:r>
          </a:p>
        </p:txBody>
      </p:sp>
    </p:spTree>
  </p:cSld>
  <p:clrMapOvr>
    <a:masterClrMapping/>
  </p:clrMapOvr>
  <p:transition spd="med"/>
</p:sldLayout>
</file>

<file path=ppt/slideLayouts/slideLayout3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ver w Subhead w No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>
            <a:spLocks noGrp="1"/>
          </p:cNvSpPr>
          <p:nvPr>
            <p:ph type="body" idx="1"/>
          </p:nvPr>
        </p:nvSpPr>
        <p:spPr>
          <a:xfrm>
            <a:off x="903833" y="1997174"/>
            <a:ext cx="7524223" cy="314632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500"/>
              </a:spcBef>
              <a:buSzTx/>
              <a:buFontTx/>
              <a:buNone/>
              <a:defRPr sz="2400" b="1"/>
            </a:lvl1pPr>
          </a:lstStyle>
          <a:p>
            <a:pPr lvl="0">
              <a:defRPr sz="1800" b="0"/>
            </a:pPr>
            <a:r>
              <a:rPr sz="2400" b="1"/>
              <a:t>Click to Edit Presentation Title</a:t>
            </a:r>
          </a:p>
        </p:txBody>
      </p:sp>
      <p:pic>
        <p:nvPicPr>
          <p:cNvPr id="134" name="image2.png" descr="JPL-logo_Stacked_RedBlack-RGB_small_040615.eps"/>
          <p:cNvPicPr/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946165" y="935377"/>
            <a:ext cx="1819638" cy="99252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3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5_Mission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Shape 324"/>
          <p:cNvSpPr/>
          <p:nvPr/>
        </p:nvSpPr>
        <p:spPr>
          <a:xfrm flipH="1" flipV="1">
            <a:off x="5890626" y="1340392"/>
            <a:ext cx="5" cy="3193143"/>
          </a:xfrm>
          <a:prstGeom prst="line">
            <a:avLst/>
          </a:prstGeom>
          <a:ln w="12700">
            <a:solidFill>
              <a:srgbClr val="BFBFBF"/>
            </a:solidFill>
            <a:round/>
          </a:ln>
        </p:spPr>
        <p:txBody>
          <a:bodyPr lIns="0" tIns="0" rIns="0" bIns="0"/>
          <a:lstStyle/>
          <a:p>
            <a:pPr>
              <a:defRPr sz="1200"/>
            </a:pPr>
            <a:endParaRPr sz="1200"/>
          </a:p>
        </p:txBody>
      </p:sp>
      <p:sp>
        <p:nvSpPr>
          <p:cNvPr id="325" name="Shape 325"/>
          <p:cNvSpPr>
            <a:spLocks noGrp="1"/>
          </p:cNvSpPr>
          <p:nvPr>
            <p:ph type="body" idx="1"/>
          </p:nvPr>
        </p:nvSpPr>
        <p:spPr>
          <a:xfrm>
            <a:off x="341087" y="665739"/>
            <a:ext cx="8573101" cy="35026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</a:lstStyle>
          <a:p>
            <a:pPr lvl="0"/>
            <a:r>
              <a:t>Click to Edit Subhead</a:t>
            </a:r>
          </a:p>
        </p:txBody>
      </p:sp>
      <p:sp>
        <p:nvSpPr>
          <p:cNvPr id="326" name="Shape 326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470365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add Mission or Project Name</a:t>
            </a:r>
          </a:p>
        </p:txBody>
      </p:sp>
      <p:pic>
        <p:nvPicPr>
          <p:cNvPr id="327" name="image1.png" descr="JPL-logo_Stacked_RedBlack-RGB_small_040615.eps"/>
          <p:cNvPicPr/>
          <p:nvPr/>
        </p:nvPicPr>
        <p:blipFill>
          <a:blip r:embed="rId2" cstate="print">
            <a:extLst/>
          </a:blip>
          <a:srcRect b="36678"/>
          <a:stretch>
            <a:fillRect/>
          </a:stretch>
        </p:blipFill>
        <p:spPr>
          <a:xfrm>
            <a:off x="8607083" y="4867030"/>
            <a:ext cx="347748" cy="120110"/>
          </a:xfrm>
          <a:prstGeom prst="rect">
            <a:avLst/>
          </a:prstGeom>
          <a:ln w="12700">
            <a:miter lim="400000"/>
          </a:ln>
        </p:spPr>
      </p:pic>
      <p:sp>
        <p:nvSpPr>
          <p:cNvPr id="328" name="Shape 328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6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5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1585046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sp>
        <p:nvSpPr>
          <p:cNvPr id="331" name="Shape 331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6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5_Header/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Shape 333"/>
          <p:cNvSpPr>
            <a:spLocks noGrp="1"/>
          </p:cNvSpPr>
          <p:nvPr>
            <p:ph type="body" idx="1"/>
          </p:nvPr>
        </p:nvSpPr>
        <p:spPr>
          <a:xfrm>
            <a:off x="341087" y="665739"/>
            <a:ext cx="8573101" cy="35026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</a:lstStyle>
          <a:p>
            <a:pPr lvl="0"/>
            <a:r>
              <a:t>Click to Edit Subhead</a:t>
            </a:r>
          </a:p>
        </p:txBody>
      </p:sp>
      <p:sp>
        <p:nvSpPr>
          <p:cNvPr id="334" name="Shape 334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470365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sp>
        <p:nvSpPr>
          <p:cNvPr id="335" name="Shape 335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6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5_Header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Shape 33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edit Master text styles</a:t>
            </a:r>
          </a:p>
          <a:p>
            <a:pPr lvl="1">
              <a:defRPr sz="1800"/>
            </a:pPr>
            <a:r>
              <a:rPr sz="3200"/>
              <a:t>Second level</a:t>
            </a:r>
          </a:p>
          <a:p>
            <a:pPr lvl="2">
              <a:defRPr sz="1800"/>
            </a:pPr>
            <a:r>
              <a:rPr sz="3200"/>
              <a:t>Third level</a:t>
            </a:r>
          </a:p>
          <a:p>
            <a:pPr lvl="3">
              <a:defRPr sz="1800"/>
            </a:pPr>
            <a:r>
              <a:rPr sz="3200"/>
              <a:t>Fourth level</a:t>
            </a:r>
          </a:p>
          <a:p>
            <a:pPr lvl="4">
              <a:defRPr sz="1800"/>
            </a:pPr>
            <a:r>
              <a:rPr sz="3200"/>
              <a:t>Fifth level</a:t>
            </a:r>
          </a:p>
        </p:txBody>
      </p:sp>
      <p:sp>
        <p:nvSpPr>
          <p:cNvPr id="338" name="Shape 33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sp>
        <p:nvSpPr>
          <p:cNvPr id="339" name="Shape 339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6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8_Header/Subhead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Shape 34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edit Master text styles</a:t>
            </a:r>
          </a:p>
          <a:p>
            <a:pPr lvl="1">
              <a:defRPr sz="1800"/>
            </a:pPr>
            <a:r>
              <a:rPr sz="3200"/>
              <a:t>Second level</a:t>
            </a:r>
          </a:p>
          <a:p>
            <a:pPr lvl="2">
              <a:defRPr sz="1800"/>
            </a:pPr>
            <a:r>
              <a:rPr sz="3200"/>
              <a:t>Third level</a:t>
            </a:r>
          </a:p>
          <a:p>
            <a:pPr lvl="3">
              <a:defRPr sz="1800"/>
            </a:pPr>
            <a:r>
              <a:rPr sz="3200"/>
              <a:t>Fourth level</a:t>
            </a:r>
          </a:p>
          <a:p>
            <a:pPr lvl="4">
              <a:defRPr sz="1800"/>
            </a:pPr>
            <a:r>
              <a:rPr sz="3200"/>
              <a:t>Fifth level</a:t>
            </a:r>
          </a:p>
        </p:txBody>
      </p:sp>
      <p:sp>
        <p:nvSpPr>
          <p:cNvPr id="342" name="Shape 34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sp>
        <p:nvSpPr>
          <p:cNvPr id="343" name="Shape 343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6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5_Header/Content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Shape 345"/>
          <p:cNvSpPr>
            <a:spLocks noGrp="1"/>
          </p:cNvSpPr>
          <p:nvPr>
            <p:ph type="body" idx="1"/>
          </p:nvPr>
        </p:nvSpPr>
        <p:spPr>
          <a:xfrm>
            <a:off x="4799314" y="1161145"/>
            <a:ext cx="4008438" cy="398235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add text</a:t>
            </a:r>
          </a:p>
        </p:txBody>
      </p:sp>
      <p:sp>
        <p:nvSpPr>
          <p:cNvPr id="346" name="Shape 346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917389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sp>
        <p:nvSpPr>
          <p:cNvPr id="347" name="Shape 347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6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5_Header/Subhead/Content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Shape 349"/>
          <p:cNvSpPr>
            <a:spLocks noGrp="1"/>
          </p:cNvSpPr>
          <p:nvPr>
            <p:ph type="body" idx="1"/>
          </p:nvPr>
        </p:nvSpPr>
        <p:spPr>
          <a:xfrm>
            <a:off x="4799314" y="1161145"/>
            <a:ext cx="4008438" cy="398235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add text</a:t>
            </a:r>
          </a:p>
        </p:txBody>
      </p:sp>
      <p:sp>
        <p:nvSpPr>
          <p:cNvPr id="350" name="Shape 350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917389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sp>
        <p:nvSpPr>
          <p:cNvPr id="351" name="Shape 351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6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5_Header/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Shape 353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1585046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sp>
        <p:nvSpPr>
          <p:cNvPr id="354" name="Shape 354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6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5_Header/Subhead/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Shape 356"/>
          <p:cNvSpPr>
            <a:spLocks noGrp="1"/>
          </p:cNvSpPr>
          <p:nvPr>
            <p:ph type="body" idx="1"/>
          </p:nvPr>
        </p:nvSpPr>
        <p:spPr>
          <a:xfrm>
            <a:off x="341087" y="665739"/>
            <a:ext cx="8573101" cy="35026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</a:lstStyle>
          <a:p>
            <a:pPr lvl="0"/>
            <a:r>
              <a:t>Click to Edit Subhead</a:t>
            </a:r>
          </a:p>
        </p:txBody>
      </p:sp>
      <p:sp>
        <p:nvSpPr>
          <p:cNvPr id="357" name="Shape 357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470365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sp>
        <p:nvSpPr>
          <p:cNvPr id="358" name="Shape 358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5_Header/Black Str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Shape 360"/>
          <p:cNvSpPr/>
          <p:nvPr/>
        </p:nvSpPr>
        <p:spPr>
          <a:xfrm>
            <a:off x="0" y="1161141"/>
            <a:ext cx="9144000" cy="3558497"/>
          </a:xfrm>
          <a:prstGeom prst="rect">
            <a:avLst/>
          </a:prstGeom>
          <a:solidFill/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1" name="Shape 361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1585046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pic>
        <p:nvPicPr>
          <p:cNvPr id="362" name="image1.png" descr="JPL-logo_Stacked_RedBlack-RGB_small_040615.eps"/>
          <p:cNvPicPr/>
          <p:nvPr/>
        </p:nvPicPr>
        <p:blipFill>
          <a:blip r:embed="rId2" cstate="print">
            <a:extLst/>
          </a:blip>
          <a:srcRect b="36678"/>
          <a:stretch>
            <a:fillRect/>
          </a:stretch>
        </p:blipFill>
        <p:spPr>
          <a:xfrm>
            <a:off x="8607083" y="4867030"/>
            <a:ext cx="347748" cy="120110"/>
          </a:xfrm>
          <a:prstGeom prst="rect">
            <a:avLst/>
          </a:prstGeom>
          <a:ln w="12700">
            <a:miter lim="400000"/>
          </a:ln>
        </p:spPr>
      </p:pic>
      <p:sp>
        <p:nvSpPr>
          <p:cNvPr id="363" name="Shape 363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ver w Squar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>
            <a:spLocks noGrp="1"/>
          </p:cNvSpPr>
          <p:nvPr>
            <p:ph type="body" idx="1"/>
          </p:nvPr>
        </p:nvSpPr>
        <p:spPr>
          <a:xfrm>
            <a:off x="5127623" y="1210732"/>
            <a:ext cx="4016377" cy="1782024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500"/>
              </a:spcBef>
              <a:buSzTx/>
              <a:buFontTx/>
              <a:buNone/>
              <a:defRPr sz="2400" b="1"/>
            </a:lvl1pPr>
          </a:lstStyle>
          <a:p>
            <a:pPr lvl="0">
              <a:defRPr sz="1800" b="0"/>
            </a:pPr>
            <a:r>
              <a:rPr sz="2400" b="1"/>
              <a:t>Presentation Title</a:t>
            </a:r>
          </a:p>
        </p:txBody>
      </p:sp>
      <p:pic>
        <p:nvPicPr>
          <p:cNvPr id="137" name="image2.png" descr="JPL-logo_Stacked_RedBlack-RGB_small_040615.eps"/>
          <p:cNvPicPr/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6231056" y="4040528"/>
            <a:ext cx="1819638" cy="99253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3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5_Header/Subhead/Black Str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Shape 365"/>
          <p:cNvSpPr/>
          <p:nvPr/>
        </p:nvSpPr>
        <p:spPr>
          <a:xfrm>
            <a:off x="0" y="1161141"/>
            <a:ext cx="9144000" cy="3558497"/>
          </a:xfrm>
          <a:prstGeom prst="rect">
            <a:avLst/>
          </a:prstGeom>
          <a:solidFill/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" name="Shape 366"/>
          <p:cNvSpPr>
            <a:spLocks noGrp="1"/>
          </p:cNvSpPr>
          <p:nvPr>
            <p:ph type="body" idx="1"/>
          </p:nvPr>
        </p:nvSpPr>
        <p:spPr>
          <a:xfrm>
            <a:off x="341087" y="665739"/>
            <a:ext cx="8573101" cy="35026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</a:lstStyle>
          <a:p>
            <a:pPr lvl="0"/>
            <a:r>
              <a:t>Click to Edit Subhead</a:t>
            </a:r>
          </a:p>
        </p:txBody>
      </p:sp>
      <p:sp>
        <p:nvSpPr>
          <p:cNvPr id="367" name="Shape 367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470365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pic>
        <p:nvPicPr>
          <p:cNvPr id="368" name="image1.png" descr="JPL-logo_Stacked_RedBlack-RGB_small_040615.eps"/>
          <p:cNvPicPr/>
          <p:nvPr/>
        </p:nvPicPr>
        <p:blipFill>
          <a:blip r:embed="rId2" cstate="print">
            <a:extLst/>
          </a:blip>
          <a:srcRect b="36678"/>
          <a:stretch>
            <a:fillRect/>
          </a:stretch>
        </p:blipFill>
        <p:spPr>
          <a:xfrm>
            <a:off x="8607083" y="4867030"/>
            <a:ext cx="347748" cy="120110"/>
          </a:xfrm>
          <a:prstGeom prst="rect">
            <a:avLst/>
          </a:prstGeom>
          <a:ln w="12700">
            <a:miter lim="400000"/>
          </a:ln>
        </p:spPr>
      </p:pic>
      <p:sp>
        <p:nvSpPr>
          <p:cNvPr id="369" name="Shape 369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7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5_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Shape 371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5_Chapter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Shape 373"/>
          <p:cNvSpPr>
            <a:spLocks noGrp="1"/>
          </p:cNvSpPr>
          <p:nvPr>
            <p:ph type="body" idx="1"/>
          </p:nvPr>
        </p:nvSpPr>
        <p:spPr>
          <a:xfrm>
            <a:off x="0" y="2239365"/>
            <a:ext cx="9144000" cy="290413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800"/>
              </a:spcBef>
              <a:buSzTx/>
              <a:buFontTx/>
              <a:buNone/>
              <a:defRPr sz="3600"/>
            </a:lvl1pPr>
          </a:lstStyle>
          <a:p>
            <a:pPr lvl="0">
              <a:defRPr sz="1800"/>
            </a:pPr>
            <a:r>
              <a:rPr sz="3600"/>
              <a:t>Click To Edit Chapter Divider</a:t>
            </a:r>
          </a:p>
        </p:txBody>
      </p:sp>
    </p:spTree>
  </p:cSld>
  <p:clrMapOvr>
    <a:masterClrMapping/>
  </p:clrMapOvr>
  <p:transition spd="med"/>
</p:sldLayout>
</file>

<file path=ppt/slideLayouts/slideLayout3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3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_Cover w No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Shape 376"/>
          <p:cNvSpPr>
            <a:spLocks noGrp="1"/>
          </p:cNvSpPr>
          <p:nvPr>
            <p:ph type="body" idx="1"/>
          </p:nvPr>
        </p:nvSpPr>
        <p:spPr>
          <a:xfrm>
            <a:off x="914948" y="2472514"/>
            <a:ext cx="7498996" cy="267098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00"/>
              </a:spcBef>
              <a:buSzTx/>
              <a:buFontTx/>
              <a:buNone/>
              <a:defRPr sz="1200"/>
            </a:lvl1pPr>
          </a:lstStyle>
          <a:p>
            <a:pPr lvl="0">
              <a:defRPr sz="1800"/>
            </a:pPr>
            <a:r>
              <a:rPr sz="1200"/>
              <a:t>Click to Edit Name(s) of Presenter(s), Directorate/Division and Date</a:t>
            </a:r>
          </a:p>
        </p:txBody>
      </p:sp>
      <p:pic>
        <p:nvPicPr>
          <p:cNvPr id="377" name="image2.png" descr="JPL-logo_Stacked_RedBlack-RGB_small_040615.eps"/>
          <p:cNvPicPr/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946165" y="935377"/>
            <a:ext cx="1819638" cy="99252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3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_Cover w Subhead w No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Shape 379"/>
          <p:cNvSpPr>
            <a:spLocks noGrp="1"/>
          </p:cNvSpPr>
          <p:nvPr>
            <p:ph type="body" idx="1"/>
          </p:nvPr>
        </p:nvSpPr>
        <p:spPr>
          <a:xfrm>
            <a:off x="903833" y="1997174"/>
            <a:ext cx="7524223" cy="314632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500"/>
              </a:spcBef>
              <a:buSzTx/>
              <a:buFontTx/>
              <a:buNone/>
              <a:defRPr sz="2400" b="1"/>
            </a:lvl1pPr>
          </a:lstStyle>
          <a:p>
            <a:pPr lvl="0">
              <a:defRPr sz="1800" b="0"/>
            </a:pPr>
            <a:r>
              <a:rPr sz="2400" b="1"/>
              <a:t>Click to Edit Presentation Title</a:t>
            </a:r>
          </a:p>
        </p:txBody>
      </p:sp>
      <p:pic>
        <p:nvPicPr>
          <p:cNvPr id="380" name="image2.png" descr="JPL-logo_Stacked_RedBlack-RGB_small_040615.eps"/>
          <p:cNvPicPr/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946165" y="935377"/>
            <a:ext cx="1819638" cy="99252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3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_Cover w Squar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Shape 382"/>
          <p:cNvSpPr>
            <a:spLocks noGrp="1"/>
          </p:cNvSpPr>
          <p:nvPr>
            <p:ph type="body" idx="1"/>
          </p:nvPr>
        </p:nvSpPr>
        <p:spPr>
          <a:xfrm>
            <a:off x="5127623" y="1210732"/>
            <a:ext cx="4016377" cy="1782024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500"/>
              </a:spcBef>
              <a:buSzTx/>
              <a:buFontTx/>
              <a:buNone/>
              <a:defRPr sz="2400" b="1"/>
            </a:lvl1pPr>
          </a:lstStyle>
          <a:p>
            <a:pPr lvl="0">
              <a:defRPr sz="1800" b="0"/>
            </a:pPr>
            <a:r>
              <a:rPr sz="2400" b="1"/>
              <a:t>Presentation Title</a:t>
            </a:r>
          </a:p>
        </p:txBody>
      </p:sp>
      <p:pic>
        <p:nvPicPr>
          <p:cNvPr id="383" name="image2.png" descr="JPL-logo_Stacked_RedBlack-RGB_small_040615.eps"/>
          <p:cNvPicPr/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6231056" y="4040528"/>
            <a:ext cx="1819638" cy="99253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3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_Cover w Horizonta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5" name="image2.png" descr="JPL-logo_Stacked_RedBlack-RGB_small_040615.eps"/>
          <p:cNvPicPr/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7048617" y="3852490"/>
            <a:ext cx="1819638" cy="992531"/>
          </a:xfrm>
          <a:prstGeom prst="rect">
            <a:avLst/>
          </a:prstGeom>
          <a:ln w="12700">
            <a:miter lim="400000"/>
          </a:ln>
        </p:spPr>
      </p:pic>
      <p:sp>
        <p:nvSpPr>
          <p:cNvPr id="386" name="Shape 386"/>
          <p:cNvSpPr>
            <a:spLocks noGrp="1"/>
          </p:cNvSpPr>
          <p:nvPr>
            <p:ph type="body" idx="1"/>
          </p:nvPr>
        </p:nvSpPr>
        <p:spPr>
          <a:xfrm>
            <a:off x="368118" y="3904541"/>
            <a:ext cx="6513977" cy="1238961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500"/>
              </a:spcBef>
              <a:buSzTx/>
              <a:buFontTx/>
              <a:buNone/>
              <a:defRPr sz="2400" b="1"/>
            </a:lvl1pPr>
          </a:lstStyle>
          <a:p>
            <a:pPr lvl="0">
              <a:defRPr sz="1800" b="0"/>
            </a:pPr>
            <a:r>
              <a:rPr sz="2400" b="1"/>
              <a:t>Click to Edit Presentation Title</a:t>
            </a:r>
          </a:p>
        </p:txBody>
      </p:sp>
    </p:spTree>
  </p:cSld>
  <p:clrMapOvr>
    <a:masterClrMapping/>
  </p:clrMapOvr>
  <p:transition spd="med"/>
</p:sldLayout>
</file>

<file path=ppt/slideLayouts/slideLayout3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_Back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image2.png" descr="JPL-logo_Stacked_RedBlack-RGB_small_040615.eps"/>
          <p:cNvPicPr/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3457068" y="1963607"/>
            <a:ext cx="2229863" cy="121629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3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6_Mission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Shape 394"/>
          <p:cNvSpPr/>
          <p:nvPr/>
        </p:nvSpPr>
        <p:spPr>
          <a:xfrm flipH="1" flipV="1">
            <a:off x="5890626" y="1340392"/>
            <a:ext cx="5" cy="3193143"/>
          </a:xfrm>
          <a:prstGeom prst="line">
            <a:avLst/>
          </a:prstGeom>
          <a:ln w="12700">
            <a:solidFill>
              <a:srgbClr val="BFBFBF"/>
            </a:solidFill>
            <a:round/>
          </a:ln>
        </p:spPr>
        <p:txBody>
          <a:bodyPr lIns="0" tIns="0" rIns="0" bIns="0"/>
          <a:lstStyle/>
          <a:p>
            <a:pPr>
              <a:defRPr sz="1200"/>
            </a:pPr>
            <a:endParaRPr sz="1200"/>
          </a:p>
        </p:txBody>
      </p:sp>
      <p:sp>
        <p:nvSpPr>
          <p:cNvPr id="395" name="Shape 395"/>
          <p:cNvSpPr>
            <a:spLocks noGrp="1"/>
          </p:cNvSpPr>
          <p:nvPr>
            <p:ph type="body" idx="1"/>
          </p:nvPr>
        </p:nvSpPr>
        <p:spPr>
          <a:xfrm>
            <a:off x="341087" y="665739"/>
            <a:ext cx="8573101" cy="35026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</a:lstStyle>
          <a:p>
            <a:pPr lvl="0"/>
            <a:r>
              <a:t>Click to Edit Subhead</a:t>
            </a:r>
          </a:p>
        </p:txBody>
      </p:sp>
      <p:sp>
        <p:nvSpPr>
          <p:cNvPr id="396" name="Shape 396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470365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add Mission or Project Name</a:t>
            </a:r>
          </a:p>
        </p:txBody>
      </p:sp>
      <p:pic>
        <p:nvPicPr>
          <p:cNvPr id="397" name="image1.png" descr="JPL-logo_Stacked_RedBlack-RGB_small_040615.eps"/>
          <p:cNvPicPr/>
          <p:nvPr/>
        </p:nvPicPr>
        <p:blipFill>
          <a:blip r:embed="rId2" cstate="print">
            <a:extLst/>
          </a:blip>
          <a:srcRect b="36678"/>
          <a:stretch>
            <a:fillRect/>
          </a:stretch>
        </p:blipFill>
        <p:spPr>
          <a:xfrm>
            <a:off x="8607083" y="4867030"/>
            <a:ext cx="347748" cy="120110"/>
          </a:xfrm>
          <a:prstGeom prst="rect">
            <a:avLst/>
          </a:prstGeom>
          <a:ln w="12700">
            <a:miter lim="400000"/>
          </a:ln>
        </p:spPr>
      </p:pic>
      <p:sp>
        <p:nvSpPr>
          <p:cNvPr id="398" name="Shape 398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ver w Horizonta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image2.png" descr="JPL-logo_Stacked_RedBlack-RGB_small_040615.eps"/>
          <p:cNvPicPr/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7048617" y="3852490"/>
            <a:ext cx="1819638" cy="992531"/>
          </a:xfrm>
          <a:prstGeom prst="rect">
            <a:avLst/>
          </a:prstGeom>
          <a:ln w="12700">
            <a:miter lim="400000"/>
          </a:ln>
        </p:spPr>
      </p:pic>
      <p:sp>
        <p:nvSpPr>
          <p:cNvPr id="140" name="Shape 140"/>
          <p:cNvSpPr>
            <a:spLocks noGrp="1"/>
          </p:cNvSpPr>
          <p:nvPr>
            <p:ph type="body" idx="1"/>
          </p:nvPr>
        </p:nvSpPr>
        <p:spPr>
          <a:xfrm>
            <a:off x="368118" y="3904541"/>
            <a:ext cx="6513977" cy="1238961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500"/>
              </a:spcBef>
              <a:buSzTx/>
              <a:buFontTx/>
              <a:buNone/>
              <a:defRPr sz="2400" b="1"/>
            </a:lvl1pPr>
          </a:lstStyle>
          <a:p>
            <a:pPr lvl="0">
              <a:defRPr sz="1800" b="0"/>
            </a:pPr>
            <a:r>
              <a:rPr sz="2400" b="1"/>
              <a:t>Click to Edit Presentation Title</a:t>
            </a:r>
          </a:p>
        </p:txBody>
      </p:sp>
    </p:spTree>
  </p:cSld>
  <p:clrMapOvr>
    <a:masterClrMapping/>
  </p:clrMapOvr>
  <p:transition spd="med"/>
</p:sldLayout>
</file>

<file path=ppt/slideLayouts/slideLayout38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6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Shape 400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1585046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sp>
        <p:nvSpPr>
          <p:cNvPr id="401" name="Shape 401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6_Header/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Shape 403"/>
          <p:cNvSpPr>
            <a:spLocks noGrp="1"/>
          </p:cNvSpPr>
          <p:nvPr>
            <p:ph type="body" idx="1"/>
          </p:nvPr>
        </p:nvSpPr>
        <p:spPr>
          <a:xfrm>
            <a:off x="341087" y="665739"/>
            <a:ext cx="8573101" cy="35026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  <a:lvl2pPr marL="0" indent="0">
              <a:spcBef>
                <a:spcPts val="400"/>
              </a:spcBef>
              <a:buSzTx/>
              <a:buFontTx/>
              <a:buNone/>
              <a:defRPr sz="1800"/>
            </a:lvl2pPr>
            <a:lvl3pPr marL="0" indent="0">
              <a:spcBef>
                <a:spcPts val="400"/>
              </a:spcBef>
              <a:buSzTx/>
              <a:buFontTx/>
              <a:buNone/>
              <a:defRPr sz="1800"/>
            </a:lvl3pPr>
            <a:lvl4pPr marL="0" indent="0">
              <a:spcBef>
                <a:spcPts val="400"/>
              </a:spcBef>
              <a:buSzTx/>
              <a:buFontTx/>
              <a:buNone/>
              <a:defRPr sz="1800"/>
            </a:lvl4pPr>
            <a:lvl5pPr marL="0" indent="0">
              <a:spcBef>
                <a:spcPts val="400"/>
              </a:spcBef>
              <a:buSzTx/>
              <a:buFontTx/>
              <a:buNone/>
              <a:defRPr sz="1800"/>
            </a:lvl5pPr>
          </a:lstStyle>
          <a:p>
            <a:pPr lvl="0"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4" name="Shape 404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470365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Title Text</a:t>
            </a:r>
          </a:p>
        </p:txBody>
      </p:sp>
      <p:pic>
        <p:nvPicPr>
          <p:cNvPr id="405" name="image1.png" descr="JPL-logo_Stacked_RedBlack-RGB_small_040615.eps"/>
          <p:cNvPicPr/>
          <p:nvPr/>
        </p:nvPicPr>
        <p:blipFill>
          <a:blip r:embed="rId2" cstate="print">
            <a:extLst/>
          </a:blip>
          <a:srcRect b="36678"/>
          <a:stretch>
            <a:fillRect/>
          </a:stretch>
        </p:blipFill>
        <p:spPr>
          <a:xfrm>
            <a:off x="8607083" y="4867030"/>
            <a:ext cx="347748" cy="120111"/>
          </a:xfrm>
          <a:prstGeom prst="rect">
            <a:avLst/>
          </a:prstGeom>
          <a:ln w="12700">
            <a:miter lim="400000"/>
          </a:ln>
        </p:spPr>
      </p:pic>
      <p:sp>
        <p:nvSpPr>
          <p:cNvPr id="406" name="Shape 406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8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6_Header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Shape 408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edit Master text styles</a:t>
            </a:r>
          </a:p>
          <a:p>
            <a:pPr lvl="1">
              <a:defRPr sz="1800"/>
            </a:pPr>
            <a:r>
              <a:rPr sz="3200"/>
              <a:t>Second level</a:t>
            </a:r>
          </a:p>
          <a:p>
            <a:pPr lvl="2">
              <a:defRPr sz="1800"/>
            </a:pPr>
            <a:r>
              <a:rPr sz="3200"/>
              <a:t>Third level</a:t>
            </a:r>
          </a:p>
          <a:p>
            <a:pPr lvl="3">
              <a:defRPr sz="1800"/>
            </a:pPr>
            <a:r>
              <a:rPr sz="3200"/>
              <a:t>Fourth level</a:t>
            </a:r>
          </a:p>
          <a:p>
            <a:pPr lvl="4">
              <a:defRPr sz="1800"/>
            </a:pPr>
            <a:r>
              <a:rPr sz="3200"/>
              <a:t>Fifth level</a:t>
            </a:r>
          </a:p>
        </p:txBody>
      </p:sp>
      <p:sp>
        <p:nvSpPr>
          <p:cNvPr id="409" name="Shape 40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sp>
        <p:nvSpPr>
          <p:cNvPr id="410" name="Shape 410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8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9_Header/Subhead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Shape 412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edit Master text styles</a:t>
            </a:r>
          </a:p>
          <a:p>
            <a:pPr lvl="1">
              <a:defRPr sz="1800"/>
            </a:pPr>
            <a:r>
              <a:rPr sz="3200"/>
              <a:t>Second level</a:t>
            </a:r>
          </a:p>
          <a:p>
            <a:pPr lvl="2">
              <a:defRPr sz="1800"/>
            </a:pPr>
            <a:r>
              <a:rPr sz="3200"/>
              <a:t>Third level</a:t>
            </a:r>
          </a:p>
          <a:p>
            <a:pPr lvl="3">
              <a:defRPr sz="1800"/>
            </a:pPr>
            <a:r>
              <a:rPr sz="3200"/>
              <a:t>Fourth level</a:t>
            </a:r>
          </a:p>
          <a:p>
            <a:pPr lvl="4">
              <a:defRPr sz="1800"/>
            </a:pPr>
            <a:r>
              <a:rPr sz="3200"/>
              <a:t>Fifth level</a:t>
            </a:r>
          </a:p>
        </p:txBody>
      </p:sp>
      <p:sp>
        <p:nvSpPr>
          <p:cNvPr id="413" name="Shape 41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sp>
        <p:nvSpPr>
          <p:cNvPr id="414" name="Shape 414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8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6_Header/Content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Shape 416"/>
          <p:cNvSpPr>
            <a:spLocks noGrp="1"/>
          </p:cNvSpPr>
          <p:nvPr>
            <p:ph type="body" idx="1"/>
          </p:nvPr>
        </p:nvSpPr>
        <p:spPr>
          <a:xfrm>
            <a:off x="4799314" y="1161145"/>
            <a:ext cx="4008438" cy="398235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add text</a:t>
            </a:r>
          </a:p>
        </p:txBody>
      </p:sp>
      <p:sp>
        <p:nvSpPr>
          <p:cNvPr id="417" name="Shape 417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917389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sp>
        <p:nvSpPr>
          <p:cNvPr id="418" name="Shape 418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8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6_Header/Subhead/Content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Shape 420"/>
          <p:cNvSpPr>
            <a:spLocks noGrp="1"/>
          </p:cNvSpPr>
          <p:nvPr>
            <p:ph type="body" idx="1"/>
          </p:nvPr>
        </p:nvSpPr>
        <p:spPr>
          <a:xfrm>
            <a:off x="4799314" y="1161145"/>
            <a:ext cx="4008438" cy="398235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add text</a:t>
            </a:r>
          </a:p>
        </p:txBody>
      </p:sp>
      <p:sp>
        <p:nvSpPr>
          <p:cNvPr id="421" name="Shape 421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917389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sp>
        <p:nvSpPr>
          <p:cNvPr id="422" name="Shape 422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8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6_Header/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Shape 424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1585046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sp>
        <p:nvSpPr>
          <p:cNvPr id="425" name="Shape 425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8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6_Header/Subhead/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Shape 427"/>
          <p:cNvSpPr>
            <a:spLocks noGrp="1"/>
          </p:cNvSpPr>
          <p:nvPr>
            <p:ph type="body" idx="1"/>
          </p:nvPr>
        </p:nvSpPr>
        <p:spPr>
          <a:xfrm>
            <a:off x="341087" y="665739"/>
            <a:ext cx="8573101" cy="35026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</a:lstStyle>
          <a:p>
            <a:pPr lvl="0"/>
            <a:r>
              <a:t>Click to Edit Subhead</a:t>
            </a:r>
          </a:p>
        </p:txBody>
      </p:sp>
      <p:sp>
        <p:nvSpPr>
          <p:cNvPr id="428" name="Shape 428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470365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sp>
        <p:nvSpPr>
          <p:cNvPr id="429" name="Shape 429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6_Header/Black Str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Shape 431"/>
          <p:cNvSpPr/>
          <p:nvPr/>
        </p:nvSpPr>
        <p:spPr>
          <a:xfrm>
            <a:off x="0" y="1161141"/>
            <a:ext cx="9144000" cy="3558497"/>
          </a:xfrm>
          <a:prstGeom prst="rect">
            <a:avLst/>
          </a:prstGeom>
          <a:solidFill/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2" name="Shape 432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1585046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pic>
        <p:nvPicPr>
          <p:cNvPr id="433" name="image1.png" descr="JPL-logo_Stacked_RedBlack-RGB_small_040615.eps"/>
          <p:cNvPicPr/>
          <p:nvPr/>
        </p:nvPicPr>
        <p:blipFill>
          <a:blip r:embed="rId2" cstate="print">
            <a:extLst/>
          </a:blip>
          <a:srcRect b="36678"/>
          <a:stretch>
            <a:fillRect/>
          </a:stretch>
        </p:blipFill>
        <p:spPr>
          <a:xfrm>
            <a:off x="8607083" y="4867030"/>
            <a:ext cx="347748" cy="120110"/>
          </a:xfrm>
          <a:prstGeom prst="rect">
            <a:avLst/>
          </a:prstGeom>
          <a:ln w="12700">
            <a:miter lim="400000"/>
          </a:ln>
        </p:spPr>
      </p:pic>
      <p:sp>
        <p:nvSpPr>
          <p:cNvPr id="434" name="Shape 434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6_Header/Subhead/Black Str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Shape 436"/>
          <p:cNvSpPr/>
          <p:nvPr/>
        </p:nvSpPr>
        <p:spPr>
          <a:xfrm>
            <a:off x="0" y="1161141"/>
            <a:ext cx="9144000" cy="3558497"/>
          </a:xfrm>
          <a:prstGeom prst="rect">
            <a:avLst/>
          </a:prstGeom>
          <a:solidFill/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7" name="Shape 437"/>
          <p:cNvSpPr>
            <a:spLocks noGrp="1"/>
          </p:cNvSpPr>
          <p:nvPr>
            <p:ph type="body" idx="1"/>
          </p:nvPr>
        </p:nvSpPr>
        <p:spPr>
          <a:xfrm>
            <a:off x="341087" y="665739"/>
            <a:ext cx="8573101" cy="35026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</a:lstStyle>
          <a:p>
            <a:pPr lvl="0"/>
            <a:r>
              <a:t>Click to Edit Subhead</a:t>
            </a:r>
          </a:p>
        </p:txBody>
      </p:sp>
      <p:sp>
        <p:nvSpPr>
          <p:cNvPr id="438" name="Shape 438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470365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pic>
        <p:nvPicPr>
          <p:cNvPr id="439" name="image1.png" descr="JPL-logo_Stacked_RedBlack-RGB_small_040615.eps"/>
          <p:cNvPicPr/>
          <p:nvPr/>
        </p:nvPicPr>
        <p:blipFill>
          <a:blip r:embed="rId2" cstate="print">
            <a:extLst/>
          </a:blip>
          <a:srcRect b="36678"/>
          <a:stretch>
            <a:fillRect/>
          </a:stretch>
        </p:blipFill>
        <p:spPr>
          <a:xfrm>
            <a:off x="8607083" y="4867030"/>
            <a:ext cx="347748" cy="120110"/>
          </a:xfrm>
          <a:prstGeom prst="rect">
            <a:avLst/>
          </a:prstGeom>
          <a:ln w="12700">
            <a:miter lim="400000"/>
          </a:ln>
        </p:spPr>
      </p:pic>
      <p:sp>
        <p:nvSpPr>
          <p:cNvPr id="440" name="Shape 440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ack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image2.png" descr="JPL-logo_Stacked_RedBlack-RGB_small_040615.eps"/>
          <p:cNvPicPr/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3457068" y="1963607"/>
            <a:ext cx="2229863" cy="121629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39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6_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Shape 442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6_Chapter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Shape 444"/>
          <p:cNvSpPr>
            <a:spLocks noGrp="1"/>
          </p:cNvSpPr>
          <p:nvPr>
            <p:ph type="body" idx="1"/>
          </p:nvPr>
        </p:nvSpPr>
        <p:spPr>
          <a:xfrm>
            <a:off x="0" y="2239365"/>
            <a:ext cx="9144000" cy="290413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800"/>
              </a:spcBef>
              <a:buSzTx/>
              <a:buFontTx/>
              <a:buNone/>
              <a:defRPr sz="3600"/>
            </a:lvl1pPr>
          </a:lstStyle>
          <a:p>
            <a:pPr lvl="0">
              <a:defRPr sz="1800"/>
            </a:pPr>
            <a:r>
              <a:rPr sz="3600"/>
              <a:t>Click To Edit Chapter Divider</a:t>
            </a:r>
          </a:p>
        </p:txBody>
      </p:sp>
    </p:spTree>
  </p:cSld>
  <p:clrMapOvr>
    <a:masterClrMapping/>
  </p:clrMapOvr>
  <p:transition spd="med"/>
</p:sldLayout>
</file>

<file path=ppt/slideLayouts/slideLayout3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3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7_Mission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Shape 447"/>
          <p:cNvSpPr/>
          <p:nvPr/>
        </p:nvSpPr>
        <p:spPr>
          <a:xfrm flipH="1" flipV="1">
            <a:off x="5890626" y="1340392"/>
            <a:ext cx="5" cy="3193143"/>
          </a:xfrm>
          <a:prstGeom prst="line">
            <a:avLst/>
          </a:prstGeom>
          <a:ln w="12700">
            <a:solidFill>
              <a:srgbClr val="BFBFBF"/>
            </a:solidFill>
            <a:round/>
          </a:ln>
        </p:spPr>
        <p:txBody>
          <a:bodyPr lIns="0" tIns="0" rIns="0" bIns="0"/>
          <a:lstStyle/>
          <a:p>
            <a:pPr>
              <a:defRPr sz="1200"/>
            </a:pPr>
            <a:endParaRPr sz="1200"/>
          </a:p>
        </p:txBody>
      </p:sp>
      <p:sp>
        <p:nvSpPr>
          <p:cNvPr id="448" name="Shape 448"/>
          <p:cNvSpPr>
            <a:spLocks noGrp="1"/>
          </p:cNvSpPr>
          <p:nvPr>
            <p:ph type="body" idx="1"/>
          </p:nvPr>
        </p:nvSpPr>
        <p:spPr>
          <a:xfrm>
            <a:off x="341087" y="665739"/>
            <a:ext cx="8573101" cy="35026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</a:lstStyle>
          <a:p>
            <a:pPr lvl="0"/>
            <a:r>
              <a:t>Click to Edit Subhead</a:t>
            </a:r>
          </a:p>
        </p:txBody>
      </p:sp>
      <p:sp>
        <p:nvSpPr>
          <p:cNvPr id="449" name="Shape 449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470365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add Mission or Project Name</a:t>
            </a:r>
          </a:p>
        </p:txBody>
      </p:sp>
      <p:pic>
        <p:nvPicPr>
          <p:cNvPr id="450" name="image1.png" descr="JPL-logo_Stacked_RedBlack-RGB_small_040615.eps"/>
          <p:cNvPicPr/>
          <p:nvPr/>
        </p:nvPicPr>
        <p:blipFill>
          <a:blip r:embed="rId2" cstate="print">
            <a:extLst/>
          </a:blip>
          <a:srcRect b="36678"/>
          <a:stretch>
            <a:fillRect/>
          </a:stretch>
        </p:blipFill>
        <p:spPr>
          <a:xfrm>
            <a:off x="8607083" y="4867030"/>
            <a:ext cx="347748" cy="120110"/>
          </a:xfrm>
          <a:prstGeom prst="rect">
            <a:avLst/>
          </a:prstGeom>
          <a:ln w="12700">
            <a:miter lim="400000"/>
          </a:ln>
        </p:spPr>
      </p:pic>
      <p:sp>
        <p:nvSpPr>
          <p:cNvPr id="451" name="Shape 451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9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7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Shape 453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1585046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sp>
        <p:nvSpPr>
          <p:cNvPr id="454" name="Shape 454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9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7_Header/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Shape 456"/>
          <p:cNvSpPr>
            <a:spLocks noGrp="1"/>
          </p:cNvSpPr>
          <p:nvPr>
            <p:ph type="body" idx="1"/>
          </p:nvPr>
        </p:nvSpPr>
        <p:spPr>
          <a:xfrm>
            <a:off x="341087" y="665739"/>
            <a:ext cx="8573101" cy="35026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</a:lstStyle>
          <a:p>
            <a:pPr lvl="0"/>
            <a:r>
              <a:t>Click to Edit Subhead</a:t>
            </a:r>
          </a:p>
        </p:txBody>
      </p:sp>
      <p:sp>
        <p:nvSpPr>
          <p:cNvPr id="457" name="Shape 457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470365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sp>
        <p:nvSpPr>
          <p:cNvPr id="458" name="Shape 458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9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7_Header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Shape 460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edit Master text styles</a:t>
            </a:r>
          </a:p>
          <a:p>
            <a:pPr lvl="1">
              <a:defRPr sz="1800"/>
            </a:pPr>
            <a:r>
              <a:rPr sz="3200"/>
              <a:t>Second level</a:t>
            </a:r>
          </a:p>
          <a:p>
            <a:pPr lvl="2">
              <a:defRPr sz="1800"/>
            </a:pPr>
            <a:r>
              <a:rPr sz="3200"/>
              <a:t>Third level</a:t>
            </a:r>
          </a:p>
          <a:p>
            <a:pPr lvl="3">
              <a:defRPr sz="1800"/>
            </a:pPr>
            <a:r>
              <a:rPr sz="3200"/>
              <a:t>Fourth level</a:t>
            </a:r>
          </a:p>
          <a:p>
            <a:pPr lvl="4">
              <a:defRPr sz="1800"/>
            </a:pPr>
            <a:r>
              <a:rPr sz="3200"/>
              <a:t>Fifth level</a:t>
            </a:r>
          </a:p>
        </p:txBody>
      </p:sp>
      <p:sp>
        <p:nvSpPr>
          <p:cNvPr id="461" name="Shape 46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sp>
        <p:nvSpPr>
          <p:cNvPr id="462" name="Shape 462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9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0_Header/Subhead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Shape 464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edit Master text styles</a:t>
            </a:r>
          </a:p>
          <a:p>
            <a:pPr lvl="1">
              <a:defRPr sz="1800"/>
            </a:pPr>
            <a:r>
              <a:rPr sz="3200"/>
              <a:t>Second level</a:t>
            </a:r>
          </a:p>
          <a:p>
            <a:pPr lvl="2">
              <a:defRPr sz="1800"/>
            </a:pPr>
            <a:r>
              <a:rPr sz="3200"/>
              <a:t>Third level</a:t>
            </a:r>
          </a:p>
          <a:p>
            <a:pPr lvl="3">
              <a:defRPr sz="1800"/>
            </a:pPr>
            <a:r>
              <a:rPr sz="3200"/>
              <a:t>Fourth level</a:t>
            </a:r>
          </a:p>
          <a:p>
            <a:pPr lvl="4">
              <a:defRPr sz="1800"/>
            </a:pPr>
            <a:r>
              <a:rPr sz="3200"/>
              <a:t>Fifth level</a:t>
            </a:r>
          </a:p>
        </p:txBody>
      </p:sp>
      <p:sp>
        <p:nvSpPr>
          <p:cNvPr id="465" name="Shape 46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sp>
        <p:nvSpPr>
          <p:cNvPr id="466" name="Shape 466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9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7_Header/Content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Shape 468"/>
          <p:cNvSpPr>
            <a:spLocks noGrp="1"/>
          </p:cNvSpPr>
          <p:nvPr>
            <p:ph type="body" idx="1"/>
          </p:nvPr>
        </p:nvSpPr>
        <p:spPr>
          <a:xfrm>
            <a:off x="4799314" y="1161145"/>
            <a:ext cx="4008438" cy="398235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add text</a:t>
            </a:r>
          </a:p>
        </p:txBody>
      </p:sp>
      <p:sp>
        <p:nvSpPr>
          <p:cNvPr id="469" name="Shape 469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917389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sp>
        <p:nvSpPr>
          <p:cNvPr id="470" name="Shape 470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9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7_Header/Subhead/Content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Shape 472"/>
          <p:cNvSpPr>
            <a:spLocks noGrp="1"/>
          </p:cNvSpPr>
          <p:nvPr>
            <p:ph type="body" idx="1"/>
          </p:nvPr>
        </p:nvSpPr>
        <p:spPr>
          <a:xfrm>
            <a:off x="4799314" y="1161145"/>
            <a:ext cx="4008438" cy="398235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add text</a:t>
            </a:r>
          </a:p>
        </p:txBody>
      </p:sp>
      <p:sp>
        <p:nvSpPr>
          <p:cNvPr id="473" name="Shape 473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917389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sp>
        <p:nvSpPr>
          <p:cNvPr id="474" name="Shape 474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ver w Horizonta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2.png" descr="JPL-logo_Stacked_RedBlack-RGB_small_040615.eps"/>
          <p:cNvPicPr/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7048617" y="3852490"/>
            <a:ext cx="1819638" cy="992531"/>
          </a:xfrm>
          <a:prstGeom prst="rect">
            <a:avLst/>
          </a:prstGeom>
          <a:ln w="12700">
            <a:miter lim="400000"/>
          </a:ln>
        </p:spPr>
      </p:pic>
      <p:sp>
        <p:nvSpPr>
          <p:cNvPr id="17" name="Shape 17"/>
          <p:cNvSpPr>
            <a:spLocks noGrp="1"/>
          </p:cNvSpPr>
          <p:nvPr>
            <p:ph type="body" idx="1"/>
          </p:nvPr>
        </p:nvSpPr>
        <p:spPr>
          <a:xfrm>
            <a:off x="368118" y="3904541"/>
            <a:ext cx="6513977" cy="1238961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500"/>
              </a:spcBef>
              <a:buSzTx/>
              <a:buFontTx/>
              <a:buNone/>
              <a:defRPr sz="2400" b="1"/>
            </a:lvl1pPr>
          </a:lstStyle>
          <a:p>
            <a:pPr lvl="0">
              <a:defRPr sz="1800" b="0"/>
            </a:pPr>
            <a:r>
              <a:rPr sz="2400" b="1"/>
              <a:t>Click to Edit Presentation Title</a:t>
            </a:r>
          </a:p>
        </p:txBody>
      </p:sp>
    </p:spTree>
  </p:cSld>
  <p:clrMapOvr>
    <a:masterClrMapping/>
  </p:clrMapOvr>
  <p:transition spd="med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Header/Subhead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edit Master text styles</a:t>
            </a:r>
          </a:p>
          <a:p>
            <a:pPr lvl="1">
              <a:defRPr sz="1800"/>
            </a:pPr>
            <a:r>
              <a:rPr sz="3200"/>
              <a:t>Second level</a:t>
            </a:r>
          </a:p>
          <a:p>
            <a:pPr lvl="2">
              <a:defRPr sz="1800"/>
            </a:pPr>
            <a:r>
              <a:rPr sz="3200"/>
              <a:t>Third level</a:t>
            </a:r>
          </a:p>
          <a:p>
            <a:pPr lvl="3">
              <a:defRPr sz="1800"/>
            </a:pPr>
            <a:r>
              <a:rPr sz="3200"/>
              <a:t>Fourth level</a:t>
            </a:r>
          </a:p>
          <a:p>
            <a:pPr lvl="4">
              <a:defRPr sz="1800"/>
            </a:pPr>
            <a:r>
              <a:rPr sz="3200"/>
              <a:t>Fifth level</a:t>
            </a:r>
          </a:p>
        </p:txBody>
      </p:sp>
      <p:sp>
        <p:nvSpPr>
          <p:cNvPr id="145" name="Shape 14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sp>
        <p:nvSpPr>
          <p:cNvPr id="146" name="Shape 14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rPr/>
              <a:pPr lvl="0"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0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7_Header/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Shape 476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1585046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sp>
        <p:nvSpPr>
          <p:cNvPr id="477" name="Shape 477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0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7_Header/Subhead/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Shape 479"/>
          <p:cNvSpPr>
            <a:spLocks noGrp="1"/>
          </p:cNvSpPr>
          <p:nvPr>
            <p:ph type="body" idx="1"/>
          </p:nvPr>
        </p:nvSpPr>
        <p:spPr>
          <a:xfrm>
            <a:off x="341087" y="665739"/>
            <a:ext cx="8573101" cy="35026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</a:lstStyle>
          <a:p>
            <a:pPr lvl="0"/>
            <a:r>
              <a:t>Click to Edit Subhead</a:t>
            </a:r>
          </a:p>
        </p:txBody>
      </p:sp>
      <p:sp>
        <p:nvSpPr>
          <p:cNvPr id="480" name="Shape 480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470365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sp>
        <p:nvSpPr>
          <p:cNvPr id="481" name="Shape 481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7_Header/Black Str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Shape 483"/>
          <p:cNvSpPr/>
          <p:nvPr/>
        </p:nvSpPr>
        <p:spPr>
          <a:xfrm>
            <a:off x="0" y="1161141"/>
            <a:ext cx="9144000" cy="3558497"/>
          </a:xfrm>
          <a:prstGeom prst="rect">
            <a:avLst/>
          </a:prstGeom>
          <a:solidFill/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4" name="Shape 484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1585046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pic>
        <p:nvPicPr>
          <p:cNvPr id="485" name="image1.png" descr="JPL-logo_Stacked_RedBlack-RGB_small_040615.eps"/>
          <p:cNvPicPr/>
          <p:nvPr/>
        </p:nvPicPr>
        <p:blipFill>
          <a:blip r:embed="rId2" cstate="print">
            <a:extLst/>
          </a:blip>
          <a:srcRect b="36678"/>
          <a:stretch>
            <a:fillRect/>
          </a:stretch>
        </p:blipFill>
        <p:spPr>
          <a:xfrm>
            <a:off x="8607083" y="4867030"/>
            <a:ext cx="347748" cy="120110"/>
          </a:xfrm>
          <a:prstGeom prst="rect">
            <a:avLst/>
          </a:prstGeom>
          <a:ln w="12700">
            <a:miter lim="400000"/>
          </a:ln>
        </p:spPr>
      </p:pic>
      <p:sp>
        <p:nvSpPr>
          <p:cNvPr id="486" name="Shape 486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7_Header/Subhead/Black Str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Shape 488"/>
          <p:cNvSpPr/>
          <p:nvPr/>
        </p:nvSpPr>
        <p:spPr>
          <a:xfrm>
            <a:off x="0" y="1161141"/>
            <a:ext cx="9144000" cy="3558497"/>
          </a:xfrm>
          <a:prstGeom prst="rect">
            <a:avLst/>
          </a:prstGeom>
          <a:solidFill/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9" name="Shape 489"/>
          <p:cNvSpPr>
            <a:spLocks noGrp="1"/>
          </p:cNvSpPr>
          <p:nvPr>
            <p:ph type="body" idx="1"/>
          </p:nvPr>
        </p:nvSpPr>
        <p:spPr>
          <a:xfrm>
            <a:off x="341087" y="665739"/>
            <a:ext cx="8573101" cy="35026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</a:lstStyle>
          <a:p>
            <a:pPr lvl="0"/>
            <a:r>
              <a:t>Click to Edit Subhead</a:t>
            </a:r>
          </a:p>
        </p:txBody>
      </p:sp>
      <p:sp>
        <p:nvSpPr>
          <p:cNvPr id="490" name="Shape 490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470365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pic>
        <p:nvPicPr>
          <p:cNvPr id="491" name="image1.png" descr="JPL-logo_Stacked_RedBlack-RGB_small_040615.eps"/>
          <p:cNvPicPr/>
          <p:nvPr/>
        </p:nvPicPr>
        <p:blipFill>
          <a:blip r:embed="rId2" cstate="print">
            <a:extLst/>
          </a:blip>
          <a:srcRect b="36678"/>
          <a:stretch>
            <a:fillRect/>
          </a:stretch>
        </p:blipFill>
        <p:spPr>
          <a:xfrm>
            <a:off x="8607083" y="4867030"/>
            <a:ext cx="347748" cy="120110"/>
          </a:xfrm>
          <a:prstGeom prst="rect">
            <a:avLst/>
          </a:prstGeom>
          <a:ln w="12700">
            <a:miter lim="400000"/>
          </a:ln>
        </p:spPr>
      </p:pic>
      <p:sp>
        <p:nvSpPr>
          <p:cNvPr id="492" name="Shape 492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0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7_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Shape 494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7_Chapter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Shape 496"/>
          <p:cNvSpPr>
            <a:spLocks noGrp="1"/>
          </p:cNvSpPr>
          <p:nvPr>
            <p:ph type="body" idx="1"/>
          </p:nvPr>
        </p:nvSpPr>
        <p:spPr>
          <a:xfrm>
            <a:off x="0" y="2239365"/>
            <a:ext cx="9144000" cy="290413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800"/>
              </a:spcBef>
              <a:buSzTx/>
              <a:buFontTx/>
              <a:buNone/>
              <a:defRPr sz="3600"/>
            </a:lvl1pPr>
          </a:lstStyle>
          <a:p>
            <a:pPr lvl="0">
              <a:defRPr sz="1800"/>
            </a:pPr>
            <a:r>
              <a:rPr sz="3600"/>
              <a:t>Click To Edit Chapter Divider</a:t>
            </a:r>
          </a:p>
        </p:txBody>
      </p:sp>
    </p:spTree>
  </p:cSld>
  <p:clrMapOvr>
    <a:masterClrMapping/>
  </p:clrMapOvr>
  <p:transition spd="med"/>
</p:sldLayout>
</file>

<file path=ppt/slideLayouts/slideLayout4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40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ver w No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7"/>
          <p:cNvSpPr>
            <a:spLocks noGrp="1"/>
          </p:cNvSpPr>
          <p:nvPr>
            <p:ph type="body" idx="1"/>
          </p:nvPr>
        </p:nvSpPr>
        <p:spPr>
          <a:xfrm>
            <a:off x="914948" y="2472514"/>
            <a:ext cx="7498996" cy="267098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00"/>
              </a:spcBef>
              <a:buSzTx/>
              <a:buFontTx/>
              <a:buNone/>
              <a:defRPr sz="1200"/>
            </a:lvl1pPr>
          </a:lstStyle>
          <a:p>
            <a:pPr lvl="0">
              <a:defRPr sz="1800"/>
            </a:pPr>
            <a:r>
              <a:rPr sz="1200"/>
              <a:t>Click to Edit Name(s) of Presenter(s), Directorate/Division and Date</a:t>
            </a:r>
          </a:p>
        </p:txBody>
      </p:sp>
      <p:pic>
        <p:nvPicPr>
          <p:cNvPr id="8" name="image2.png" descr="JPL-logo_Stacked_RedBlack-RGB_small_040615.eps"/>
          <p:cNvPicPr/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946165" y="935377"/>
            <a:ext cx="1819638" cy="99252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4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ver w Subhead w No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>
            <a:spLocks noGrp="1"/>
          </p:cNvSpPr>
          <p:nvPr>
            <p:ph type="body" idx="1"/>
          </p:nvPr>
        </p:nvSpPr>
        <p:spPr>
          <a:xfrm>
            <a:off x="903833" y="1997174"/>
            <a:ext cx="7524223" cy="314632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500"/>
              </a:spcBef>
              <a:buSzTx/>
              <a:buFontTx/>
              <a:buNone/>
              <a:defRPr sz="2400" b="1"/>
            </a:lvl1pPr>
          </a:lstStyle>
          <a:p>
            <a:pPr lvl="0">
              <a:defRPr sz="1800" b="0"/>
            </a:pPr>
            <a:r>
              <a:rPr sz="2400" b="1"/>
              <a:t>Click to Edit Presentation Title</a:t>
            </a:r>
          </a:p>
        </p:txBody>
      </p:sp>
      <p:pic>
        <p:nvPicPr>
          <p:cNvPr id="11" name="image2.png" descr="JPL-logo_Stacked_RedBlack-RGB_small_040615.eps"/>
          <p:cNvPicPr/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946165" y="935377"/>
            <a:ext cx="1819638" cy="99252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4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ver w Squar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>
            <a:spLocks noGrp="1"/>
          </p:cNvSpPr>
          <p:nvPr>
            <p:ph type="body" idx="1"/>
          </p:nvPr>
        </p:nvSpPr>
        <p:spPr>
          <a:xfrm>
            <a:off x="5127623" y="1210732"/>
            <a:ext cx="4016377" cy="1782024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500"/>
              </a:spcBef>
              <a:buSzTx/>
              <a:buFontTx/>
              <a:buNone/>
              <a:defRPr sz="2400" b="1"/>
            </a:lvl1pPr>
          </a:lstStyle>
          <a:p>
            <a:pPr lvl="0">
              <a:defRPr sz="1800" b="0"/>
            </a:pPr>
            <a:r>
              <a:rPr sz="2400" b="1"/>
              <a:t>Presentation Title</a:t>
            </a:r>
          </a:p>
        </p:txBody>
      </p:sp>
      <p:pic>
        <p:nvPicPr>
          <p:cNvPr id="14" name="image2.png" descr="JPL-logo_Stacked_RedBlack-RGB_small_040615.eps"/>
          <p:cNvPicPr/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6231056" y="4040528"/>
            <a:ext cx="1819638" cy="99253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Mission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/>
        </p:nvSpPr>
        <p:spPr>
          <a:xfrm flipH="1" flipV="1">
            <a:off x="5890626" y="1340392"/>
            <a:ext cx="5" cy="3193143"/>
          </a:xfrm>
          <a:prstGeom prst="line">
            <a:avLst/>
          </a:prstGeom>
          <a:ln w="12700">
            <a:solidFill>
              <a:srgbClr val="BFBFBF"/>
            </a:solidFill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/>
          </a:p>
        </p:txBody>
      </p:sp>
      <p:sp>
        <p:nvSpPr>
          <p:cNvPr id="149" name="Shape 149"/>
          <p:cNvSpPr>
            <a:spLocks noGrp="1"/>
          </p:cNvSpPr>
          <p:nvPr>
            <p:ph type="body" idx="1"/>
          </p:nvPr>
        </p:nvSpPr>
        <p:spPr>
          <a:xfrm>
            <a:off x="341087" y="665739"/>
            <a:ext cx="8573101" cy="35026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</a:lstStyle>
          <a:p>
            <a:pPr lvl="0"/>
            <a:r>
              <a:t>Click to Edit Subhead</a:t>
            </a:r>
          </a:p>
        </p:txBody>
      </p:sp>
      <p:sp>
        <p:nvSpPr>
          <p:cNvPr id="150" name="Shape 150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470365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add Mission or Project Name</a:t>
            </a:r>
          </a:p>
        </p:txBody>
      </p:sp>
      <p:pic>
        <p:nvPicPr>
          <p:cNvPr id="151" name="image1.png" descr="JPL-logo_Stacked_RedBlack-RGB_small_040615.eps"/>
          <p:cNvPicPr/>
          <p:nvPr/>
        </p:nvPicPr>
        <p:blipFill>
          <a:blip r:embed="rId2" cstate="print">
            <a:extLst/>
          </a:blip>
          <a:srcRect b="36678"/>
          <a:stretch>
            <a:fillRect/>
          </a:stretch>
        </p:blipFill>
        <p:spPr>
          <a:xfrm>
            <a:off x="8607083" y="4867030"/>
            <a:ext cx="347748" cy="120110"/>
          </a:xfrm>
          <a:prstGeom prst="rect">
            <a:avLst/>
          </a:prstGeom>
          <a:ln w="12700">
            <a:miter lim="400000"/>
          </a:ln>
        </p:spPr>
      </p:pic>
      <p:sp>
        <p:nvSpPr>
          <p:cNvPr id="152" name="Shape 152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>
              <a:rPr/>
              <a:pPr lvl="0"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ver w Horizonta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2.png" descr="JPL-logo_Stacked_RedBlack-RGB_small_040615.eps"/>
          <p:cNvPicPr/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7048617" y="3852490"/>
            <a:ext cx="1819638" cy="992531"/>
          </a:xfrm>
          <a:prstGeom prst="rect">
            <a:avLst/>
          </a:prstGeom>
          <a:ln w="12700">
            <a:miter lim="400000"/>
          </a:ln>
        </p:spPr>
      </p:pic>
      <p:sp>
        <p:nvSpPr>
          <p:cNvPr id="17" name="Shape 17"/>
          <p:cNvSpPr>
            <a:spLocks noGrp="1"/>
          </p:cNvSpPr>
          <p:nvPr>
            <p:ph type="body" idx="1"/>
          </p:nvPr>
        </p:nvSpPr>
        <p:spPr>
          <a:xfrm>
            <a:off x="368118" y="3904541"/>
            <a:ext cx="6513977" cy="1238961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500"/>
              </a:spcBef>
              <a:buSzTx/>
              <a:buFontTx/>
              <a:buNone/>
              <a:defRPr sz="2400" b="1"/>
            </a:lvl1pPr>
          </a:lstStyle>
          <a:p>
            <a:pPr lvl="0">
              <a:defRPr sz="1800" b="0"/>
            </a:pPr>
            <a:r>
              <a:rPr sz="2400" b="1"/>
              <a:t>Click to Edit Presentation Title</a:t>
            </a:r>
          </a:p>
        </p:txBody>
      </p:sp>
    </p:spTree>
  </p:cSld>
  <p:clrMapOvr>
    <a:masterClrMapping/>
  </p:clrMapOvr>
  <p:transition spd="med"/>
</p:sldLayout>
</file>

<file path=ppt/slideLayouts/slideLayout4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ack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2.png" descr="JPL-logo_Stacked_RedBlack-RGB_small_040615.eps"/>
          <p:cNvPicPr/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3457068" y="1963607"/>
            <a:ext cx="2229863" cy="121629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4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Header/Subhead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edit Master text styles</a:t>
            </a:r>
          </a:p>
          <a:p>
            <a:pPr lvl="1">
              <a:defRPr sz="1800"/>
            </a:pPr>
            <a:r>
              <a:rPr sz="3200"/>
              <a:t>Second level</a:t>
            </a:r>
          </a:p>
          <a:p>
            <a:pPr lvl="2">
              <a:defRPr sz="1800"/>
            </a:pPr>
            <a:r>
              <a:rPr sz="3200"/>
              <a:t>Third level</a:t>
            </a:r>
          </a:p>
          <a:p>
            <a:pPr lvl="3">
              <a:defRPr sz="1800"/>
            </a:pPr>
            <a:r>
              <a:rPr sz="3200"/>
              <a:t>Fourth level</a:t>
            </a:r>
          </a:p>
          <a:p>
            <a:pPr lvl="4">
              <a:defRPr sz="1800"/>
            </a:pPr>
            <a:r>
              <a:rPr sz="3200"/>
              <a:t>Fifth level</a:t>
            </a:r>
          </a:p>
        </p:txBody>
      </p:sp>
      <p:sp>
        <p:nvSpPr>
          <p:cNvPr id="22" name="Shape 2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sp>
        <p:nvSpPr>
          <p:cNvPr id="23" name="Shape 2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Mission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/>
          <p:nvPr/>
        </p:nvSpPr>
        <p:spPr>
          <a:xfrm flipH="1" flipV="1">
            <a:off x="5890626" y="1340392"/>
            <a:ext cx="5" cy="3193143"/>
          </a:xfrm>
          <a:prstGeom prst="line">
            <a:avLst/>
          </a:prstGeom>
          <a:ln w="12700">
            <a:solidFill>
              <a:srgbClr val="BFBFBF"/>
            </a:solidFill>
            <a:round/>
          </a:ln>
        </p:spPr>
        <p:txBody>
          <a:bodyPr lIns="0" tIns="0" rIns="0" bIns="0"/>
          <a:lstStyle/>
          <a:p>
            <a:pPr>
              <a:defRPr sz="1200"/>
            </a:pPr>
            <a:endParaRPr sz="1200"/>
          </a:p>
        </p:txBody>
      </p:sp>
      <p:sp>
        <p:nvSpPr>
          <p:cNvPr id="26" name="Shape 26"/>
          <p:cNvSpPr>
            <a:spLocks noGrp="1"/>
          </p:cNvSpPr>
          <p:nvPr>
            <p:ph type="body" idx="1"/>
          </p:nvPr>
        </p:nvSpPr>
        <p:spPr>
          <a:xfrm>
            <a:off x="341087" y="665739"/>
            <a:ext cx="8573101" cy="35026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</a:lstStyle>
          <a:p>
            <a:pPr lvl="0"/>
            <a:r>
              <a:t>Click to Edit Subhead</a:t>
            </a:r>
          </a:p>
        </p:txBody>
      </p:sp>
      <p:sp>
        <p:nvSpPr>
          <p:cNvPr id="27" name="Shape 27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470365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add Mission or Project Name</a:t>
            </a:r>
          </a:p>
        </p:txBody>
      </p:sp>
      <p:pic>
        <p:nvPicPr>
          <p:cNvPr id="28" name="image1.png" descr="JPL-logo_Stacked_RedBlack-RGB_small_040615.eps"/>
          <p:cNvPicPr/>
          <p:nvPr/>
        </p:nvPicPr>
        <p:blipFill>
          <a:blip r:embed="rId2" cstate="print">
            <a:extLst/>
          </a:blip>
          <a:srcRect b="36678"/>
          <a:stretch>
            <a:fillRect/>
          </a:stretch>
        </p:blipFill>
        <p:spPr>
          <a:xfrm>
            <a:off x="8607083" y="4867030"/>
            <a:ext cx="347748" cy="120110"/>
          </a:xfrm>
          <a:prstGeom prst="rect">
            <a:avLst/>
          </a:prstGeom>
          <a:ln w="12700">
            <a:miter lim="400000"/>
          </a:ln>
        </p:spPr>
      </p:pic>
      <p:sp>
        <p:nvSpPr>
          <p:cNvPr id="29" name="Shape 29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1585046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sp>
        <p:nvSpPr>
          <p:cNvPr id="32" name="Shape 32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Header/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>
            <a:spLocks noGrp="1"/>
          </p:cNvSpPr>
          <p:nvPr>
            <p:ph type="body" idx="1"/>
          </p:nvPr>
        </p:nvSpPr>
        <p:spPr>
          <a:xfrm>
            <a:off x="341087" y="665739"/>
            <a:ext cx="8573101" cy="35026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  <a:lvl2pPr marL="0" indent="0">
              <a:spcBef>
                <a:spcPts val="400"/>
              </a:spcBef>
              <a:buSzTx/>
              <a:buFontTx/>
              <a:buNone/>
              <a:defRPr sz="1800"/>
            </a:lvl2pPr>
            <a:lvl3pPr marL="0" indent="0">
              <a:spcBef>
                <a:spcPts val="400"/>
              </a:spcBef>
              <a:buSzTx/>
              <a:buFontTx/>
              <a:buNone/>
              <a:defRPr sz="1800"/>
            </a:lvl3pPr>
            <a:lvl4pPr marL="0" indent="0">
              <a:spcBef>
                <a:spcPts val="400"/>
              </a:spcBef>
              <a:buSzTx/>
              <a:buFontTx/>
              <a:buNone/>
              <a:defRPr sz="1800"/>
            </a:lvl4pPr>
            <a:lvl5pPr marL="0" indent="0">
              <a:spcBef>
                <a:spcPts val="400"/>
              </a:spcBef>
              <a:buSzTx/>
              <a:buFontTx/>
              <a:buNone/>
              <a:defRPr sz="1800"/>
            </a:lvl5pPr>
          </a:lstStyle>
          <a:p>
            <a:pPr lvl="0"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5" name="Shape 35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470365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Title Text</a:t>
            </a:r>
          </a:p>
        </p:txBody>
      </p:sp>
      <p:pic>
        <p:nvPicPr>
          <p:cNvPr id="36" name="image1.png" descr="JPL-logo_Stacked_RedBlack-RGB_small_040615.eps"/>
          <p:cNvPicPr/>
          <p:nvPr/>
        </p:nvPicPr>
        <p:blipFill>
          <a:blip r:embed="rId2" cstate="print">
            <a:extLst/>
          </a:blip>
          <a:srcRect b="36678"/>
          <a:stretch>
            <a:fillRect/>
          </a:stretch>
        </p:blipFill>
        <p:spPr>
          <a:xfrm>
            <a:off x="8607083" y="4867030"/>
            <a:ext cx="347748" cy="120111"/>
          </a:xfrm>
          <a:prstGeom prst="rect">
            <a:avLst/>
          </a:prstGeom>
          <a:ln w="12700">
            <a:miter lim="400000"/>
          </a:ln>
        </p:spPr>
      </p:pic>
      <p:sp>
        <p:nvSpPr>
          <p:cNvPr id="37" name="Shape 37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Header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edit Master text styles</a:t>
            </a:r>
          </a:p>
          <a:p>
            <a:pPr lvl="1">
              <a:defRPr sz="1800"/>
            </a:pPr>
            <a:r>
              <a:rPr sz="3200"/>
              <a:t>Second level</a:t>
            </a:r>
          </a:p>
          <a:p>
            <a:pPr lvl="2">
              <a:defRPr sz="1800"/>
            </a:pPr>
            <a:r>
              <a:rPr sz="3200"/>
              <a:t>Third level</a:t>
            </a:r>
          </a:p>
          <a:p>
            <a:pPr lvl="3">
              <a:defRPr sz="1800"/>
            </a:pPr>
            <a:r>
              <a:rPr sz="3200"/>
              <a:t>Fourth level</a:t>
            </a:r>
          </a:p>
          <a:p>
            <a:pPr lvl="4">
              <a:defRPr sz="1800"/>
            </a:pPr>
            <a:r>
              <a:rPr sz="3200"/>
              <a:t>Fifth level</a:t>
            </a:r>
          </a:p>
        </p:txBody>
      </p:sp>
      <p:sp>
        <p:nvSpPr>
          <p:cNvPr id="40" name="Shape 4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sp>
        <p:nvSpPr>
          <p:cNvPr id="41" name="Shape 41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Header/Subhead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edit Master text styles</a:t>
            </a:r>
          </a:p>
          <a:p>
            <a:pPr lvl="1">
              <a:defRPr sz="1800"/>
            </a:pPr>
            <a:r>
              <a:rPr sz="3200"/>
              <a:t>Second level</a:t>
            </a:r>
          </a:p>
          <a:p>
            <a:pPr lvl="2">
              <a:defRPr sz="1800"/>
            </a:pPr>
            <a:r>
              <a:rPr sz="3200"/>
              <a:t>Third level</a:t>
            </a:r>
          </a:p>
          <a:p>
            <a:pPr lvl="3">
              <a:defRPr sz="1800"/>
            </a:pPr>
            <a:r>
              <a:rPr sz="3200"/>
              <a:t>Fourth level</a:t>
            </a:r>
          </a:p>
          <a:p>
            <a:pPr lvl="4">
              <a:defRPr sz="1800"/>
            </a:pPr>
            <a:r>
              <a:rPr sz="3200"/>
              <a:t>Fifth level</a:t>
            </a:r>
          </a:p>
        </p:txBody>
      </p:sp>
      <p:sp>
        <p:nvSpPr>
          <p:cNvPr id="44" name="Shape 4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sp>
        <p:nvSpPr>
          <p:cNvPr id="45" name="Shape 45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Header/Content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>
            <a:spLocks noGrp="1"/>
          </p:cNvSpPr>
          <p:nvPr>
            <p:ph type="body" idx="1"/>
          </p:nvPr>
        </p:nvSpPr>
        <p:spPr>
          <a:xfrm>
            <a:off x="4799314" y="1161145"/>
            <a:ext cx="4008438" cy="398235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add text</a:t>
            </a:r>
          </a:p>
        </p:txBody>
      </p:sp>
      <p:sp>
        <p:nvSpPr>
          <p:cNvPr id="48" name="Shape 48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917389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sp>
        <p:nvSpPr>
          <p:cNvPr id="49" name="Shape 49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Header/Subhead/Content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/>
          </p:cNvSpPr>
          <p:nvPr>
            <p:ph type="body" idx="1"/>
          </p:nvPr>
        </p:nvSpPr>
        <p:spPr>
          <a:xfrm>
            <a:off x="4799314" y="1161145"/>
            <a:ext cx="4008438" cy="398235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add text</a:t>
            </a:r>
          </a:p>
        </p:txBody>
      </p:sp>
      <p:sp>
        <p:nvSpPr>
          <p:cNvPr id="52" name="Shape 52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917389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sp>
        <p:nvSpPr>
          <p:cNvPr id="53" name="Shape 53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1585046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sp>
        <p:nvSpPr>
          <p:cNvPr id="155" name="Shape 155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>
              <a:rPr/>
              <a:pPr lvl="0"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Header/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1585046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sp>
        <p:nvSpPr>
          <p:cNvPr id="56" name="Shape 56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2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Header/Subhead/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>
            <a:spLocks noGrp="1"/>
          </p:cNvSpPr>
          <p:nvPr>
            <p:ph type="body" idx="1"/>
          </p:nvPr>
        </p:nvSpPr>
        <p:spPr>
          <a:xfrm>
            <a:off x="341087" y="665739"/>
            <a:ext cx="8573101" cy="35026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</a:lstStyle>
          <a:p>
            <a:pPr lvl="0"/>
            <a:r>
              <a:t>Click to Edit Subhead</a:t>
            </a:r>
          </a:p>
        </p:txBody>
      </p:sp>
      <p:sp>
        <p:nvSpPr>
          <p:cNvPr id="59" name="Shape 59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470365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sp>
        <p:nvSpPr>
          <p:cNvPr id="60" name="Shape 60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Header/Black Str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/>
          <p:nvPr/>
        </p:nvSpPr>
        <p:spPr>
          <a:xfrm>
            <a:off x="0" y="1161141"/>
            <a:ext cx="9144000" cy="3558497"/>
          </a:xfrm>
          <a:prstGeom prst="rect">
            <a:avLst/>
          </a:prstGeom>
          <a:solidFill/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Shape 63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1585046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pic>
        <p:nvPicPr>
          <p:cNvPr id="64" name="image1.png" descr="JPL-logo_Stacked_RedBlack-RGB_small_040615.eps"/>
          <p:cNvPicPr/>
          <p:nvPr/>
        </p:nvPicPr>
        <p:blipFill>
          <a:blip r:embed="rId2" cstate="print">
            <a:extLst/>
          </a:blip>
          <a:srcRect b="36678"/>
          <a:stretch>
            <a:fillRect/>
          </a:stretch>
        </p:blipFill>
        <p:spPr>
          <a:xfrm>
            <a:off x="8607083" y="4867030"/>
            <a:ext cx="347748" cy="120110"/>
          </a:xfrm>
          <a:prstGeom prst="rect">
            <a:avLst/>
          </a:prstGeom>
          <a:ln w="12700">
            <a:miter lim="400000"/>
          </a:ln>
        </p:spPr>
      </p:pic>
      <p:sp>
        <p:nvSpPr>
          <p:cNvPr id="65" name="Shape 65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Header/Subhead/Black Str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/>
          <p:nvPr/>
        </p:nvSpPr>
        <p:spPr>
          <a:xfrm>
            <a:off x="0" y="1161141"/>
            <a:ext cx="9144000" cy="3558497"/>
          </a:xfrm>
          <a:prstGeom prst="rect">
            <a:avLst/>
          </a:prstGeom>
          <a:solidFill/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Shape 68"/>
          <p:cNvSpPr>
            <a:spLocks noGrp="1"/>
          </p:cNvSpPr>
          <p:nvPr>
            <p:ph type="body" idx="1"/>
          </p:nvPr>
        </p:nvSpPr>
        <p:spPr>
          <a:xfrm>
            <a:off x="341087" y="665739"/>
            <a:ext cx="8573101" cy="35026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</a:lstStyle>
          <a:p>
            <a:pPr lvl="0"/>
            <a:r>
              <a:t>Click to Edit Subhead</a:t>
            </a:r>
          </a:p>
        </p:txBody>
      </p:sp>
      <p:sp>
        <p:nvSpPr>
          <p:cNvPr id="69" name="Shape 69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470365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pic>
        <p:nvPicPr>
          <p:cNvPr id="70" name="image1.png" descr="JPL-logo_Stacked_RedBlack-RGB_small_040615.eps"/>
          <p:cNvPicPr/>
          <p:nvPr/>
        </p:nvPicPr>
        <p:blipFill>
          <a:blip r:embed="rId2" cstate="print">
            <a:extLst/>
          </a:blip>
          <a:srcRect b="36678"/>
          <a:stretch>
            <a:fillRect/>
          </a:stretch>
        </p:blipFill>
        <p:spPr>
          <a:xfrm>
            <a:off x="8607083" y="4867030"/>
            <a:ext cx="347748" cy="120110"/>
          </a:xfrm>
          <a:prstGeom prst="rect">
            <a:avLst/>
          </a:prstGeom>
          <a:ln w="12700">
            <a:miter lim="400000"/>
          </a:ln>
        </p:spPr>
      </p:pic>
      <p:sp>
        <p:nvSpPr>
          <p:cNvPr id="71" name="Shape 71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2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hapter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/>
          </p:cNvSpPr>
          <p:nvPr>
            <p:ph type="body" idx="1"/>
          </p:nvPr>
        </p:nvSpPr>
        <p:spPr>
          <a:xfrm>
            <a:off x="0" y="2239365"/>
            <a:ext cx="9144000" cy="290413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800"/>
              </a:spcBef>
              <a:buSzTx/>
              <a:buFontTx/>
              <a:buNone/>
              <a:defRPr sz="3600"/>
            </a:lvl1pPr>
          </a:lstStyle>
          <a:p>
            <a:pPr lvl="0">
              <a:defRPr sz="1800"/>
            </a:pPr>
            <a:r>
              <a:rPr sz="3600"/>
              <a:t>Click To Edit Chapter Divider</a:t>
            </a:r>
          </a:p>
        </p:txBody>
      </p:sp>
    </p:spTree>
  </p:cSld>
  <p:clrMapOvr>
    <a:masterClrMapping/>
  </p:clrMapOvr>
  <p:transition spd="med"/>
</p:sldLayout>
</file>

<file path=ppt/slideLayouts/slideLayout4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4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Mission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/>
          <p:nvPr/>
        </p:nvSpPr>
        <p:spPr>
          <a:xfrm flipH="1" flipV="1">
            <a:off x="5890626" y="1340392"/>
            <a:ext cx="5" cy="3193143"/>
          </a:xfrm>
          <a:prstGeom prst="line">
            <a:avLst/>
          </a:prstGeom>
          <a:ln w="12700">
            <a:solidFill>
              <a:srgbClr val="BFBFBF"/>
            </a:solidFill>
            <a:round/>
          </a:ln>
        </p:spPr>
        <p:txBody>
          <a:bodyPr lIns="0" tIns="0" rIns="0" bIns="0"/>
          <a:lstStyle/>
          <a:p>
            <a:pPr>
              <a:defRPr sz="1200"/>
            </a:pPr>
            <a:endParaRPr sz="1200"/>
          </a:p>
        </p:txBody>
      </p:sp>
      <p:sp>
        <p:nvSpPr>
          <p:cNvPr id="79" name="Shape 79"/>
          <p:cNvSpPr>
            <a:spLocks noGrp="1"/>
          </p:cNvSpPr>
          <p:nvPr>
            <p:ph type="body" idx="1"/>
          </p:nvPr>
        </p:nvSpPr>
        <p:spPr>
          <a:xfrm>
            <a:off x="341087" y="665739"/>
            <a:ext cx="8573101" cy="35026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</a:lstStyle>
          <a:p>
            <a:pPr lvl="0"/>
            <a:r>
              <a:t>Click to Edit Subhead</a:t>
            </a:r>
          </a:p>
        </p:txBody>
      </p:sp>
      <p:sp>
        <p:nvSpPr>
          <p:cNvPr id="80" name="Shape 80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470365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add Mission or Project Name</a:t>
            </a:r>
          </a:p>
        </p:txBody>
      </p:sp>
      <p:pic>
        <p:nvPicPr>
          <p:cNvPr id="81" name="image1.png" descr="JPL-logo_Stacked_RedBlack-RGB_small_040615.eps"/>
          <p:cNvPicPr/>
          <p:nvPr/>
        </p:nvPicPr>
        <p:blipFill>
          <a:blip r:embed="rId2" cstate="print">
            <a:extLst/>
          </a:blip>
          <a:srcRect b="36678"/>
          <a:stretch>
            <a:fillRect/>
          </a:stretch>
        </p:blipFill>
        <p:spPr>
          <a:xfrm>
            <a:off x="8607083" y="4867030"/>
            <a:ext cx="347748" cy="120110"/>
          </a:xfrm>
          <a:prstGeom prst="rect">
            <a:avLst/>
          </a:prstGeom>
          <a:ln w="12700">
            <a:miter lim="400000"/>
          </a:ln>
        </p:spPr>
      </p:pic>
      <p:sp>
        <p:nvSpPr>
          <p:cNvPr id="82" name="Shape 82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2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1585046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sp>
        <p:nvSpPr>
          <p:cNvPr id="85" name="Shape 85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2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Header/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>
            <a:spLocks noGrp="1"/>
          </p:cNvSpPr>
          <p:nvPr>
            <p:ph type="body" idx="1"/>
          </p:nvPr>
        </p:nvSpPr>
        <p:spPr>
          <a:xfrm>
            <a:off x="341087" y="665739"/>
            <a:ext cx="8573101" cy="35026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</a:lstStyle>
          <a:p>
            <a:pPr lvl="0"/>
            <a:r>
              <a:t>Click to Edit Subhead</a:t>
            </a:r>
          </a:p>
        </p:txBody>
      </p:sp>
      <p:sp>
        <p:nvSpPr>
          <p:cNvPr id="88" name="Shape 88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470365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sp>
        <p:nvSpPr>
          <p:cNvPr id="89" name="Shape 89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Header/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>
            <a:spLocks noGrp="1"/>
          </p:cNvSpPr>
          <p:nvPr>
            <p:ph type="body" idx="1"/>
          </p:nvPr>
        </p:nvSpPr>
        <p:spPr>
          <a:xfrm>
            <a:off x="341087" y="665739"/>
            <a:ext cx="8573101" cy="35026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  <a:lvl2pPr marL="0" indent="0">
              <a:spcBef>
                <a:spcPts val="400"/>
              </a:spcBef>
              <a:buSzTx/>
              <a:buFontTx/>
              <a:buNone/>
              <a:defRPr sz="1800"/>
            </a:lvl2pPr>
            <a:lvl3pPr marL="0" indent="0">
              <a:spcBef>
                <a:spcPts val="400"/>
              </a:spcBef>
              <a:buSzTx/>
              <a:buFontTx/>
              <a:buNone/>
              <a:defRPr sz="1800"/>
            </a:lvl3pPr>
            <a:lvl4pPr marL="0" indent="0">
              <a:spcBef>
                <a:spcPts val="400"/>
              </a:spcBef>
              <a:buSzTx/>
              <a:buFontTx/>
              <a:buNone/>
              <a:defRPr sz="1800"/>
            </a:lvl4pPr>
            <a:lvl5pPr marL="0" indent="0">
              <a:spcBef>
                <a:spcPts val="400"/>
              </a:spcBef>
              <a:buSzTx/>
              <a:buFontTx/>
              <a:buNone/>
              <a:defRPr sz="1800"/>
            </a:lvl5pPr>
          </a:lstStyle>
          <a:p>
            <a:pPr lvl="0"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8" name="Shape 158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470365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Title Text</a:t>
            </a:r>
          </a:p>
        </p:txBody>
      </p:sp>
      <p:pic>
        <p:nvPicPr>
          <p:cNvPr id="159" name="image1.png" descr="JPL-logo_Stacked_RedBlack-RGB_small_040615.eps"/>
          <p:cNvPicPr/>
          <p:nvPr/>
        </p:nvPicPr>
        <p:blipFill>
          <a:blip r:embed="rId2" cstate="print">
            <a:extLst/>
          </a:blip>
          <a:srcRect b="36678"/>
          <a:stretch>
            <a:fillRect/>
          </a:stretch>
        </p:blipFill>
        <p:spPr>
          <a:xfrm>
            <a:off x="8607083" y="4867030"/>
            <a:ext cx="347748" cy="120111"/>
          </a:xfrm>
          <a:prstGeom prst="rect">
            <a:avLst/>
          </a:prstGeom>
          <a:ln w="12700">
            <a:miter lim="400000"/>
          </a:ln>
        </p:spPr>
      </p:pic>
      <p:sp>
        <p:nvSpPr>
          <p:cNvPr id="160" name="Shape 160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>
              <a:rPr/>
              <a:pPr lvl="0"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3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Header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edit Master text styles</a:t>
            </a:r>
          </a:p>
          <a:p>
            <a:pPr lvl="1">
              <a:defRPr sz="1800"/>
            </a:pPr>
            <a:r>
              <a:rPr sz="3200"/>
              <a:t>Second level</a:t>
            </a:r>
          </a:p>
          <a:p>
            <a:pPr lvl="2">
              <a:defRPr sz="1800"/>
            </a:pPr>
            <a:r>
              <a:rPr sz="3200"/>
              <a:t>Third level</a:t>
            </a:r>
          </a:p>
          <a:p>
            <a:pPr lvl="3">
              <a:defRPr sz="1800"/>
            </a:pPr>
            <a:r>
              <a:rPr sz="3200"/>
              <a:t>Fourth level</a:t>
            </a:r>
          </a:p>
          <a:p>
            <a:pPr lvl="4">
              <a:defRPr sz="1800"/>
            </a:pPr>
            <a:r>
              <a:rPr sz="3200"/>
              <a:t>Fifth level</a:t>
            </a:r>
          </a:p>
        </p:txBody>
      </p:sp>
      <p:sp>
        <p:nvSpPr>
          <p:cNvPr id="92" name="Shape 9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sp>
        <p:nvSpPr>
          <p:cNvPr id="93" name="Shape 93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3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Header/Subhead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edit Master text styles</a:t>
            </a:r>
          </a:p>
          <a:p>
            <a:pPr lvl="1">
              <a:defRPr sz="1800"/>
            </a:pPr>
            <a:r>
              <a:rPr sz="3200"/>
              <a:t>Second level</a:t>
            </a:r>
          </a:p>
          <a:p>
            <a:pPr lvl="2">
              <a:defRPr sz="1800"/>
            </a:pPr>
            <a:r>
              <a:rPr sz="3200"/>
              <a:t>Third level</a:t>
            </a:r>
          </a:p>
          <a:p>
            <a:pPr lvl="3">
              <a:defRPr sz="1800"/>
            </a:pPr>
            <a:r>
              <a:rPr sz="3200"/>
              <a:t>Fourth level</a:t>
            </a:r>
          </a:p>
          <a:p>
            <a:pPr lvl="4">
              <a:defRPr sz="1800"/>
            </a:pPr>
            <a:r>
              <a:rPr sz="3200"/>
              <a:t>Fifth level</a:t>
            </a:r>
          </a:p>
        </p:txBody>
      </p:sp>
      <p:sp>
        <p:nvSpPr>
          <p:cNvPr id="96" name="Shape 9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sp>
        <p:nvSpPr>
          <p:cNvPr id="97" name="Shape 97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3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Header/Content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>
            <a:spLocks noGrp="1"/>
          </p:cNvSpPr>
          <p:nvPr>
            <p:ph type="body" idx="1"/>
          </p:nvPr>
        </p:nvSpPr>
        <p:spPr>
          <a:xfrm>
            <a:off x="4799314" y="1161145"/>
            <a:ext cx="4008438" cy="398235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add text</a:t>
            </a:r>
          </a:p>
        </p:txBody>
      </p:sp>
      <p:sp>
        <p:nvSpPr>
          <p:cNvPr id="100" name="Shape 100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917389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sp>
        <p:nvSpPr>
          <p:cNvPr id="101" name="Shape 101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3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Header/Subhead/Content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>
            <a:spLocks noGrp="1"/>
          </p:cNvSpPr>
          <p:nvPr>
            <p:ph type="body" idx="1"/>
          </p:nvPr>
        </p:nvSpPr>
        <p:spPr>
          <a:xfrm>
            <a:off x="4799314" y="1161145"/>
            <a:ext cx="4008438" cy="398235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add text</a:t>
            </a:r>
          </a:p>
        </p:txBody>
      </p:sp>
      <p:sp>
        <p:nvSpPr>
          <p:cNvPr id="104" name="Shape 104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917389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sp>
        <p:nvSpPr>
          <p:cNvPr id="105" name="Shape 105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3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Header/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1585046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sp>
        <p:nvSpPr>
          <p:cNvPr id="108" name="Shape 108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3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Header/Subhead/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/>
          </p:cNvSpPr>
          <p:nvPr>
            <p:ph type="body" idx="1"/>
          </p:nvPr>
        </p:nvSpPr>
        <p:spPr>
          <a:xfrm>
            <a:off x="341087" y="665739"/>
            <a:ext cx="8573101" cy="35026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</a:lstStyle>
          <a:p>
            <a:pPr lvl="0"/>
            <a:r>
              <a:t>Click to Edit Subhead</a:t>
            </a:r>
          </a:p>
        </p:txBody>
      </p:sp>
      <p:sp>
        <p:nvSpPr>
          <p:cNvPr id="111" name="Shape 111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470365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sp>
        <p:nvSpPr>
          <p:cNvPr id="112" name="Shape 112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Header/Black Str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/>
          <p:nvPr/>
        </p:nvSpPr>
        <p:spPr>
          <a:xfrm>
            <a:off x="0" y="1161141"/>
            <a:ext cx="9144000" cy="3558497"/>
          </a:xfrm>
          <a:prstGeom prst="rect">
            <a:avLst/>
          </a:prstGeom>
          <a:solidFill/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Shape 115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1585046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pic>
        <p:nvPicPr>
          <p:cNvPr id="116" name="image1.png" descr="JPL-logo_Stacked_RedBlack-RGB_small_040615.eps"/>
          <p:cNvPicPr/>
          <p:nvPr/>
        </p:nvPicPr>
        <p:blipFill>
          <a:blip r:embed="rId2" cstate="print">
            <a:extLst/>
          </a:blip>
          <a:srcRect b="36678"/>
          <a:stretch>
            <a:fillRect/>
          </a:stretch>
        </p:blipFill>
        <p:spPr>
          <a:xfrm>
            <a:off x="8607083" y="4867030"/>
            <a:ext cx="347748" cy="120110"/>
          </a:xfrm>
          <a:prstGeom prst="rect">
            <a:avLst/>
          </a:prstGeom>
          <a:ln w="12700">
            <a:miter lim="400000"/>
          </a:ln>
        </p:spPr>
      </p:pic>
      <p:sp>
        <p:nvSpPr>
          <p:cNvPr id="117" name="Shape 117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Header/Subhead/Black Str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/>
        </p:nvSpPr>
        <p:spPr>
          <a:xfrm>
            <a:off x="0" y="1161141"/>
            <a:ext cx="9144000" cy="3558497"/>
          </a:xfrm>
          <a:prstGeom prst="rect">
            <a:avLst/>
          </a:prstGeom>
          <a:solidFill/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Shape 120"/>
          <p:cNvSpPr>
            <a:spLocks noGrp="1"/>
          </p:cNvSpPr>
          <p:nvPr>
            <p:ph type="body" idx="1"/>
          </p:nvPr>
        </p:nvSpPr>
        <p:spPr>
          <a:xfrm>
            <a:off x="341087" y="665739"/>
            <a:ext cx="8573101" cy="35026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</a:lstStyle>
          <a:p>
            <a:pPr lvl="0"/>
            <a:r>
              <a:t>Click to Edit Subhead</a:t>
            </a:r>
          </a:p>
        </p:txBody>
      </p:sp>
      <p:sp>
        <p:nvSpPr>
          <p:cNvPr id="121" name="Shape 121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470365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pic>
        <p:nvPicPr>
          <p:cNvPr id="122" name="image1.png" descr="JPL-logo_Stacked_RedBlack-RGB_small_040615.eps"/>
          <p:cNvPicPr/>
          <p:nvPr/>
        </p:nvPicPr>
        <p:blipFill>
          <a:blip r:embed="rId2" cstate="print">
            <a:extLst/>
          </a:blip>
          <a:srcRect b="36678"/>
          <a:stretch>
            <a:fillRect/>
          </a:stretch>
        </p:blipFill>
        <p:spPr>
          <a:xfrm>
            <a:off x="8607083" y="4867030"/>
            <a:ext cx="347748" cy="120110"/>
          </a:xfrm>
          <a:prstGeom prst="rect">
            <a:avLst/>
          </a:prstGeom>
          <a:ln w="12700">
            <a:miter lim="400000"/>
          </a:ln>
        </p:spPr>
      </p:pic>
      <p:sp>
        <p:nvSpPr>
          <p:cNvPr id="123" name="Shape 123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3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Chapter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>
            <a:spLocks noGrp="1"/>
          </p:cNvSpPr>
          <p:nvPr>
            <p:ph type="body" idx="1"/>
          </p:nvPr>
        </p:nvSpPr>
        <p:spPr>
          <a:xfrm>
            <a:off x="0" y="2239365"/>
            <a:ext cx="9144000" cy="290413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800"/>
              </a:spcBef>
              <a:buSzTx/>
              <a:buFontTx/>
              <a:buNone/>
              <a:defRPr sz="3600"/>
            </a:lvl1pPr>
          </a:lstStyle>
          <a:p>
            <a:pPr lvl="0">
              <a:defRPr sz="1800"/>
            </a:pPr>
            <a:r>
              <a:rPr sz="3600"/>
              <a:t>Click To Edit Chapter Divider</a:t>
            </a:r>
          </a:p>
        </p:txBody>
      </p:sp>
    </p:spTree>
  </p:cSld>
  <p:clrMapOvr>
    <a:masterClrMapping/>
  </p:clrMapOvr>
  <p:transition spd="med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Header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edit Master text styles</a:t>
            </a:r>
          </a:p>
          <a:p>
            <a:pPr lvl="1">
              <a:defRPr sz="1800"/>
            </a:pPr>
            <a:r>
              <a:rPr sz="3200"/>
              <a:t>Second level</a:t>
            </a:r>
          </a:p>
          <a:p>
            <a:pPr lvl="2">
              <a:defRPr sz="1800"/>
            </a:pPr>
            <a:r>
              <a:rPr sz="3200"/>
              <a:t>Third level</a:t>
            </a:r>
          </a:p>
          <a:p>
            <a:pPr lvl="3">
              <a:defRPr sz="1800"/>
            </a:pPr>
            <a:r>
              <a:rPr sz="3200"/>
              <a:t>Fourth level</a:t>
            </a:r>
          </a:p>
          <a:p>
            <a:pPr lvl="4">
              <a:defRPr sz="1800"/>
            </a:pPr>
            <a:r>
              <a:rPr sz="3200"/>
              <a:t>Fifth level</a:t>
            </a:r>
          </a:p>
        </p:txBody>
      </p:sp>
      <p:sp>
        <p:nvSpPr>
          <p:cNvPr id="163" name="Shape 16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sp>
        <p:nvSpPr>
          <p:cNvPr id="164" name="Shape 164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>
              <a:rPr/>
              <a:pPr lvl="0"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4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Cover w No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>
            <a:spLocks noGrp="1"/>
          </p:cNvSpPr>
          <p:nvPr>
            <p:ph type="body" idx="1"/>
          </p:nvPr>
        </p:nvSpPr>
        <p:spPr>
          <a:xfrm>
            <a:off x="914948" y="2472514"/>
            <a:ext cx="7498996" cy="267098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00"/>
              </a:spcBef>
              <a:buSzTx/>
              <a:buFontTx/>
              <a:buNone/>
              <a:defRPr sz="1200"/>
            </a:lvl1pPr>
          </a:lstStyle>
          <a:p>
            <a:pPr lvl="0">
              <a:defRPr sz="1800"/>
            </a:pPr>
            <a:r>
              <a:rPr sz="1200"/>
              <a:t>Click to Edit Name(s) of Presenter(s), Directorate/Division and Date</a:t>
            </a:r>
          </a:p>
        </p:txBody>
      </p:sp>
      <p:pic>
        <p:nvPicPr>
          <p:cNvPr id="131" name="image2.png" descr="JPL-logo_Stacked_RedBlack-RGB_small_040615.eps"/>
          <p:cNvPicPr/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946165" y="935377"/>
            <a:ext cx="1819638" cy="99252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4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Cover w Subhead w No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>
            <a:spLocks noGrp="1"/>
          </p:cNvSpPr>
          <p:nvPr>
            <p:ph type="body" idx="1"/>
          </p:nvPr>
        </p:nvSpPr>
        <p:spPr>
          <a:xfrm>
            <a:off x="903833" y="1997174"/>
            <a:ext cx="7524223" cy="314632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500"/>
              </a:spcBef>
              <a:buSzTx/>
              <a:buFontTx/>
              <a:buNone/>
              <a:defRPr sz="2400" b="1"/>
            </a:lvl1pPr>
          </a:lstStyle>
          <a:p>
            <a:pPr lvl="0">
              <a:defRPr sz="1800" b="0"/>
            </a:pPr>
            <a:r>
              <a:rPr sz="2400" b="1"/>
              <a:t>Click to Edit Presentation Title</a:t>
            </a:r>
          </a:p>
        </p:txBody>
      </p:sp>
      <p:pic>
        <p:nvPicPr>
          <p:cNvPr id="134" name="image2.png" descr="JPL-logo_Stacked_RedBlack-RGB_small_040615.eps"/>
          <p:cNvPicPr/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946165" y="935377"/>
            <a:ext cx="1819638" cy="99252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4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Cover w Squar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>
            <a:spLocks noGrp="1"/>
          </p:cNvSpPr>
          <p:nvPr>
            <p:ph type="body" idx="1"/>
          </p:nvPr>
        </p:nvSpPr>
        <p:spPr>
          <a:xfrm>
            <a:off x="5127623" y="1210732"/>
            <a:ext cx="4016377" cy="1782024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500"/>
              </a:spcBef>
              <a:buSzTx/>
              <a:buFontTx/>
              <a:buNone/>
              <a:defRPr sz="2400" b="1"/>
            </a:lvl1pPr>
          </a:lstStyle>
          <a:p>
            <a:pPr lvl="0">
              <a:defRPr sz="1800" b="0"/>
            </a:pPr>
            <a:r>
              <a:rPr sz="2400" b="1"/>
              <a:t>Presentation Title</a:t>
            </a:r>
          </a:p>
        </p:txBody>
      </p:sp>
      <p:pic>
        <p:nvPicPr>
          <p:cNvPr id="137" name="image2.png" descr="JPL-logo_Stacked_RedBlack-RGB_small_040615.eps"/>
          <p:cNvPicPr/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6231056" y="4040528"/>
            <a:ext cx="1819638" cy="99253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4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Cover w Horizonta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image2.png" descr="JPL-logo_Stacked_RedBlack-RGB_small_040615.eps"/>
          <p:cNvPicPr/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7048617" y="3852490"/>
            <a:ext cx="1819638" cy="992531"/>
          </a:xfrm>
          <a:prstGeom prst="rect">
            <a:avLst/>
          </a:prstGeom>
          <a:ln w="12700">
            <a:miter lim="400000"/>
          </a:ln>
        </p:spPr>
      </p:pic>
      <p:sp>
        <p:nvSpPr>
          <p:cNvPr id="140" name="Shape 140"/>
          <p:cNvSpPr>
            <a:spLocks noGrp="1"/>
          </p:cNvSpPr>
          <p:nvPr>
            <p:ph type="body" idx="1"/>
          </p:nvPr>
        </p:nvSpPr>
        <p:spPr>
          <a:xfrm>
            <a:off x="368118" y="3904541"/>
            <a:ext cx="6513977" cy="1238961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500"/>
              </a:spcBef>
              <a:buSzTx/>
              <a:buFontTx/>
              <a:buNone/>
              <a:defRPr sz="2400" b="1"/>
            </a:lvl1pPr>
          </a:lstStyle>
          <a:p>
            <a:pPr lvl="0">
              <a:defRPr sz="1800" b="0"/>
            </a:pPr>
            <a:r>
              <a:rPr sz="2400" b="1"/>
              <a:t>Click to Edit Presentation Title</a:t>
            </a:r>
          </a:p>
        </p:txBody>
      </p:sp>
    </p:spTree>
  </p:cSld>
  <p:clrMapOvr>
    <a:masterClrMapping/>
  </p:clrMapOvr>
  <p:transition spd="med"/>
</p:sldLayout>
</file>

<file path=ppt/slideLayouts/slideLayout4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Back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image2.png" descr="JPL-logo_Stacked_RedBlack-RGB_small_040615.eps"/>
          <p:cNvPicPr/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3457068" y="1963607"/>
            <a:ext cx="2229863" cy="121629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44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Header/Subhead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edit Master text styles</a:t>
            </a:r>
          </a:p>
          <a:p>
            <a:pPr lvl="1">
              <a:defRPr sz="1800"/>
            </a:pPr>
            <a:r>
              <a:rPr sz="3200"/>
              <a:t>Second level</a:t>
            </a:r>
          </a:p>
          <a:p>
            <a:pPr lvl="2">
              <a:defRPr sz="1800"/>
            </a:pPr>
            <a:r>
              <a:rPr sz="3200"/>
              <a:t>Third level</a:t>
            </a:r>
          </a:p>
          <a:p>
            <a:pPr lvl="3">
              <a:defRPr sz="1800"/>
            </a:pPr>
            <a:r>
              <a:rPr sz="3200"/>
              <a:t>Fourth level</a:t>
            </a:r>
          </a:p>
          <a:p>
            <a:pPr lvl="4">
              <a:defRPr sz="1800"/>
            </a:pPr>
            <a:r>
              <a:rPr sz="3200"/>
              <a:t>Fifth level</a:t>
            </a:r>
          </a:p>
        </p:txBody>
      </p:sp>
      <p:sp>
        <p:nvSpPr>
          <p:cNvPr id="145" name="Shape 14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sp>
        <p:nvSpPr>
          <p:cNvPr id="146" name="Shape 14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Mission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/>
        </p:nvSpPr>
        <p:spPr>
          <a:xfrm flipH="1" flipV="1">
            <a:off x="5890626" y="1340392"/>
            <a:ext cx="5" cy="3193143"/>
          </a:xfrm>
          <a:prstGeom prst="line">
            <a:avLst/>
          </a:prstGeom>
          <a:ln w="12700">
            <a:solidFill>
              <a:srgbClr val="BFBFBF"/>
            </a:solidFill>
            <a:round/>
          </a:ln>
        </p:spPr>
        <p:txBody>
          <a:bodyPr lIns="0" tIns="0" rIns="0" bIns="0"/>
          <a:lstStyle/>
          <a:p>
            <a:pPr>
              <a:defRPr sz="1200"/>
            </a:pPr>
            <a:endParaRPr sz="1200"/>
          </a:p>
        </p:txBody>
      </p:sp>
      <p:sp>
        <p:nvSpPr>
          <p:cNvPr id="149" name="Shape 149"/>
          <p:cNvSpPr>
            <a:spLocks noGrp="1"/>
          </p:cNvSpPr>
          <p:nvPr>
            <p:ph type="body" idx="1"/>
          </p:nvPr>
        </p:nvSpPr>
        <p:spPr>
          <a:xfrm>
            <a:off x="341087" y="665739"/>
            <a:ext cx="8573101" cy="35026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</a:lstStyle>
          <a:p>
            <a:pPr lvl="0"/>
            <a:r>
              <a:t>Click to Edit Subhead</a:t>
            </a:r>
          </a:p>
        </p:txBody>
      </p:sp>
      <p:sp>
        <p:nvSpPr>
          <p:cNvPr id="150" name="Shape 150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470365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add Mission or Project Name</a:t>
            </a:r>
          </a:p>
        </p:txBody>
      </p:sp>
      <p:pic>
        <p:nvPicPr>
          <p:cNvPr id="151" name="image1.png" descr="JPL-logo_Stacked_RedBlack-RGB_small_040615.eps"/>
          <p:cNvPicPr/>
          <p:nvPr/>
        </p:nvPicPr>
        <p:blipFill>
          <a:blip r:embed="rId2" cstate="print">
            <a:extLst/>
          </a:blip>
          <a:srcRect b="36678"/>
          <a:stretch>
            <a:fillRect/>
          </a:stretch>
        </p:blipFill>
        <p:spPr>
          <a:xfrm>
            <a:off x="8607083" y="4867030"/>
            <a:ext cx="347748" cy="120110"/>
          </a:xfrm>
          <a:prstGeom prst="rect">
            <a:avLst/>
          </a:prstGeom>
          <a:ln w="12700">
            <a:miter lim="400000"/>
          </a:ln>
        </p:spPr>
      </p:pic>
      <p:sp>
        <p:nvSpPr>
          <p:cNvPr id="152" name="Shape 152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4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1585046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sp>
        <p:nvSpPr>
          <p:cNvPr id="155" name="Shape 155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Header/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>
            <a:spLocks noGrp="1"/>
          </p:cNvSpPr>
          <p:nvPr>
            <p:ph type="body" idx="1"/>
          </p:nvPr>
        </p:nvSpPr>
        <p:spPr>
          <a:xfrm>
            <a:off x="341087" y="665739"/>
            <a:ext cx="8573101" cy="35026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  <a:lvl2pPr marL="0" indent="0">
              <a:spcBef>
                <a:spcPts val="400"/>
              </a:spcBef>
              <a:buSzTx/>
              <a:buFontTx/>
              <a:buNone/>
              <a:defRPr sz="1800"/>
            </a:lvl2pPr>
            <a:lvl3pPr marL="0" indent="0">
              <a:spcBef>
                <a:spcPts val="400"/>
              </a:spcBef>
              <a:buSzTx/>
              <a:buFontTx/>
              <a:buNone/>
              <a:defRPr sz="1800"/>
            </a:lvl3pPr>
            <a:lvl4pPr marL="0" indent="0">
              <a:spcBef>
                <a:spcPts val="400"/>
              </a:spcBef>
              <a:buSzTx/>
              <a:buFontTx/>
              <a:buNone/>
              <a:defRPr sz="1800"/>
            </a:lvl4pPr>
            <a:lvl5pPr marL="0" indent="0">
              <a:spcBef>
                <a:spcPts val="400"/>
              </a:spcBef>
              <a:buSzTx/>
              <a:buFontTx/>
              <a:buNone/>
              <a:defRPr sz="1800"/>
            </a:lvl5pPr>
          </a:lstStyle>
          <a:p>
            <a:pPr lvl="0"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8" name="Shape 158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470365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Title Text</a:t>
            </a:r>
          </a:p>
        </p:txBody>
      </p:sp>
      <p:pic>
        <p:nvPicPr>
          <p:cNvPr id="159" name="image1.png" descr="JPL-logo_Stacked_RedBlack-RGB_small_040615.eps"/>
          <p:cNvPicPr/>
          <p:nvPr/>
        </p:nvPicPr>
        <p:blipFill>
          <a:blip r:embed="rId2" cstate="print">
            <a:extLst/>
          </a:blip>
          <a:srcRect b="36678"/>
          <a:stretch>
            <a:fillRect/>
          </a:stretch>
        </p:blipFill>
        <p:spPr>
          <a:xfrm>
            <a:off x="8607083" y="4867030"/>
            <a:ext cx="347748" cy="120111"/>
          </a:xfrm>
          <a:prstGeom prst="rect">
            <a:avLst/>
          </a:prstGeom>
          <a:ln w="12700">
            <a:miter lim="400000"/>
          </a:ln>
        </p:spPr>
      </p:pic>
      <p:sp>
        <p:nvSpPr>
          <p:cNvPr id="160" name="Shape 160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Header/Subhead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edit Master text styles</a:t>
            </a:r>
          </a:p>
          <a:p>
            <a:pPr lvl="1">
              <a:defRPr sz="1800"/>
            </a:pPr>
            <a:r>
              <a:rPr sz="3200"/>
              <a:t>Second level</a:t>
            </a:r>
          </a:p>
          <a:p>
            <a:pPr lvl="2">
              <a:defRPr sz="1800"/>
            </a:pPr>
            <a:r>
              <a:rPr sz="3200"/>
              <a:t>Third level</a:t>
            </a:r>
          </a:p>
          <a:p>
            <a:pPr lvl="3">
              <a:defRPr sz="1800"/>
            </a:pPr>
            <a:r>
              <a:rPr sz="3200"/>
              <a:t>Fourth level</a:t>
            </a:r>
          </a:p>
          <a:p>
            <a:pPr lvl="4">
              <a:defRPr sz="1800"/>
            </a:pPr>
            <a:r>
              <a:rPr sz="3200"/>
              <a:t>Fifth level</a:t>
            </a:r>
          </a:p>
        </p:txBody>
      </p:sp>
      <p:sp>
        <p:nvSpPr>
          <p:cNvPr id="167" name="Shape 16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sp>
        <p:nvSpPr>
          <p:cNvPr id="168" name="Shape 168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>
              <a:rPr/>
              <a:pPr lvl="0"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5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Header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edit Master text styles</a:t>
            </a:r>
          </a:p>
          <a:p>
            <a:pPr lvl="1">
              <a:defRPr sz="1800"/>
            </a:pPr>
            <a:r>
              <a:rPr sz="3200"/>
              <a:t>Second level</a:t>
            </a:r>
          </a:p>
          <a:p>
            <a:pPr lvl="2">
              <a:defRPr sz="1800"/>
            </a:pPr>
            <a:r>
              <a:rPr sz="3200"/>
              <a:t>Third level</a:t>
            </a:r>
          </a:p>
          <a:p>
            <a:pPr lvl="3">
              <a:defRPr sz="1800"/>
            </a:pPr>
            <a:r>
              <a:rPr sz="3200"/>
              <a:t>Fourth level</a:t>
            </a:r>
          </a:p>
          <a:p>
            <a:pPr lvl="4">
              <a:defRPr sz="1800"/>
            </a:pPr>
            <a:r>
              <a:rPr sz="3200"/>
              <a:t>Fifth level</a:t>
            </a:r>
          </a:p>
        </p:txBody>
      </p:sp>
      <p:sp>
        <p:nvSpPr>
          <p:cNvPr id="163" name="Shape 16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sp>
        <p:nvSpPr>
          <p:cNvPr id="164" name="Shape 164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5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_Header/Subhead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edit Master text styles</a:t>
            </a:r>
          </a:p>
          <a:p>
            <a:pPr lvl="1">
              <a:defRPr sz="1800"/>
            </a:pPr>
            <a:r>
              <a:rPr sz="3200"/>
              <a:t>Second level</a:t>
            </a:r>
          </a:p>
          <a:p>
            <a:pPr lvl="2">
              <a:defRPr sz="1800"/>
            </a:pPr>
            <a:r>
              <a:rPr sz="3200"/>
              <a:t>Third level</a:t>
            </a:r>
          </a:p>
          <a:p>
            <a:pPr lvl="3">
              <a:defRPr sz="1800"/>
            </a:pPr>
            <a:r>
              <a:rPr sz="3200"/>
              <a:t>Fourth level</a:t>
            </a:r>
          </a:p>
          <a:p>
            <a:pPr lvl="4">
              <a:defRPr sz="1800"/>
            </a:pPr>
            <a:r>
              <a:rPr sz="3200"/>
              <a:t>Fifth level</a:t>
            </a:r>
          </a:p>
        </p:txBody>
      </p:sp>
      <p:sp>
        <p:nvSpPr>
          <p:cNvPr id="167" name="Shape 16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sp>
        <p:nvSpPr>
          <p:cNvPr id="168" name="Shape 168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5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Header/Content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>
            <a:spLocks noGrp="1"/>
          </p:cNvSpPr>
          <p:nvPr>
            <p:ph type="body" idx="1"/>
          </p:nvPr>
        </p:nvSpPr>
        <p:spPr>
          <a:xfrm>
            <a:off x="4799314" y="1161145"/>
            <a:ext cx="4008438" cy="398235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add text</a:t>
            </a:r>
          </a:p>
        </p:txBody>
      </p:sp>
      <p:sp>
        <p:nvSpPr>
          <p:cNvPr id="171" name="Shape 171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917389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sp>
        <p:nvSpPr>
          <p:cNvPr id="172" name="Shape 172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5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Header/Subhead/Content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>
            <a:spLocks noGrp="1"/>
          </p:cNvSpPr>
          <p:nvPr>
            <p:ph type="body" idx="1"/>
          </p:nvPr>
        </p:nvSpPr>
        <p:spPr>
          <a:xfrm>
            <a:off x="4799314" y="1161145"/>
            <a:ext cx="4008438" cy="398235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add text</a:t>
            </a:r>
          </a:p>
        </p:txBody>
      </p:sp>
      <p:sp>
        <p:nvSpPr>
          <p:cNvPr id="175" name="Shape 175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917389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sp>
        <p:nvSpPr>
          <p:cNvPr id="176" name="Shape 176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5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Header/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1585046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sp>
        <p:nvSpPr>
          <p:cNvPr id="179" name="Shape 179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5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Header/Subhead/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>
            <a:spLocks noGrp="1"/>
          </p:cNvSpPr>
          <p:nvPr>
            <p:ph type="body" idx="1"/>
          </p:nvPr>
        </p:nvSpPr>
        <p:spPr>
          <a:xfrm>
            <a:off x="341087" y="665739"/>
            <a:ext cx="8573101" cy="35026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</a:lstStyle>
          <a:p>
            <a:pPr lvl="0"/>
            <a:r>
              <a:t>Click to Edit Subhead</a:t>
            </a:r>
          </a:p>
        </p:txBody>
      </p:sp>
      <p:sp>
        <p:nvSpPr>
          <p:cNvPr id="182" name="Shape 182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470365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sp>
        <p:nvSpPr>
          <p:cNvPr id="183" name="Shape 183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Header/Black Str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/>
          <p:nvPr/>
        </p:nvSpPr>
        <p:spPr>
          <a:xfrm>
            <a:off x="0" y="1161141"/>
            <a:ext cx="9144000" cy="3558497"/>
          </a:xfrm>
          <a:prstGeom prst="rect">
            <a:avLst/>
          </a:prstGeom>
          <a:solidFill/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Shape 186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1585046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pic>
        <p:nvPicPr>
          <p:cNvPr id="187" name="image1.png" descr="JPL-logo_Stacked_RedBlack-RGB_small_040615.eps"/>
          <p:cNvPicPr/>
          <p:nvPr/>
        </p:nvPicPr>
        <p:blipFill>
          <a:blip r:embed="rId2" cstate="print">
            <a:extLst/>
          </a:blip>
          <a:srcRect b="36678"/>
          <a:stretch>
            <a:fillRect/>
          </a:stretch>
        </p:blipFill>
        <p:spPr>
          <a:xfrm>
            <a:off x="8607083" y="4867030"/>
            <a:ext cx="347748" cy="120110"/>
          </a:xfrm>
          <a:prstGeom prst="rect">
            <a:avLst/>
          </a:prstGeom>
          <a:ln w="12700">
            <a:miter lim="400000"/>
          </a:ln>
        </p:spPr>
      </p:pic>
      <p:sp>
        <p:nvSpPr>
          <p:cNvPr id="188" name="Shape 188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Header/Subhead/Black Str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/>
          <p:nvPr/>
        </p:nvSpPr>
        <p:spPr>
          <a:xfrm>
            <a:off x="0" y="1161141"/>
            <a:ext cx="9144000" cy="3558497"/>
          </a:xfrm>
          <a:prstGeom prst="rect">
            <a:avLst/>
          </a:prstGeom>
          <a:solidFill/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Shape 191"/>
          <p:cNvSpPr>
            <a:spLocks noGrp="1"/>
          </p:cNvSpPr>
          <p:nvPr>
            <p:ph type="body" idx="1"/>
          </p:nvPr>
        </p:nvSpPr>
        <p:spPr>
          <a:xfrm>
            <a:off x="341087" y="665739"/>
            <a:ext cx="8573101" cy="35026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</a:lstStyle>
          <a:p>
            <a:pPr lvl="0"/>
            <a:r>
              <a:t>Click to Edit Subhead</a:t>
            </a:r>
          </a:p>
        </p:txBody>
      </p:sp>
      <p:sp>
        <p:nvSpPr>
          <p:cNvPr id="192" name="Shape 192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470365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pic>
        <p:nvPicPr>
          <p:cNvPr id="193" name="image1.png" descr="JPL-logo_Stacked_RedBlack-RGB_small_040615.eps"/>
          <p:cNvPicPr/>
          <p:nvPr/>
        </p:nvPicPr>
        <p:blipFill>
          <a:blip r:embed="rId2" cstate="print">
            <a:extLst/>
          </a:blip>
          <a:srcRect b="36678"/>
          <a:stretch>
            <a:fillRect/>
          </a:stretch>
        </p:blipFill>
        <p:spPr>
          <a:xfrm>
            <a:off x="8607083" y="4867030"/>
            <a:ext cx="347748" cy="120110"/>
          </a:xfrm>
          <a:prstGeom prst="rect">
            <a:avLst/>
          </a:prstGeom>
          <a:ln w="12700">
            <a:miter lim="400000"/>
          </a:ln>
        </p:spPr>
      </p:pic>
      <p:sp>
        <p:nvSpPr>
          <p:cNvPr id="194" name="Shape 194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5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Chapter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>
            <a:spLocks noGrp="1"/>
          </p:cNvSpPr>
          <p:nvPr>
            <p:ph type="body" idx="1"/>
          </p:nvPr>
        </p:nvSpPr>
        <p:spPr>
          <a:xfrm>
            <a:off x="0" y="2239365"/>
            <a:ext cx="9144000" cy="290413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800"/>
              </a:spcBef>
              <a:buSzTx/>
              <a:buFontTx/>
              <a:buNone/>
              <a:defRPr sz="3600"/>
            </a:lvl1pPr>
          </a:lstStyle>
          <a:p>
            <a:pPr lvl="0">
              <a:defRPr sz="1800"/>
            </a:pPr>
            <a:r>
              <a:rPr sz="3600"/>
              <a:t>Click To Edit Chapter Divider</a:t>
            </a:r>
          </a:p>
        </p:txBody>
      </p:sp>
    </p:spTree>
  </p:cSld>
  <p:clrMapOvr>
    <a:masterClrMapping/>
  </p:clrMapOvr>
  <p:transition spd="med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Header/Content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>
            <a:spLocks noGrp="1"/>
          </p:cNvSpPr>
          <p:nvPr>
            <p:ph type="body" idx="1"/>
          </p:nvPr>
        </p:nvSpPr>
        <p:spPr>
          <a:xfrm>
            <a:off x="4799314" y="1161145"/>
            <a:ext cx="4008438" cy="398235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add text</a:t>
            </a:r>
          </a:p>
        </p:txBody>
      </p:sp>
      <p:sp>
        <p:nvSpPr>
          <p:cNvPr id="171" name="Shape 171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917389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sp>
        <p:nvSpPr>
          <p:cNvPr id="172" name="Shape 172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>
              <a:rPr/>
              <a:pPr lvl="0"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4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_Mission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/>
          <p:nvPr/>
        </p:nvSpPr>
        <p:spPr>
          <a:xfrm flipH="1" flipV="1">
            <a:off x="5890626" y="1340392"/>
            <a:ext cx="5" cy="3193143"/>
          </a:xfrm>
          <a:prstGeom prst="line">
            <a:avLst/>
          </a:prstGeom>
          <a:ln w="12700">
            <a:solidFill>
              <a:srgbClr val="BFBFBF"/>
            </a:solidFill>
            <a:round/>
          </a:ln>
        </p:spPr>
        <p:txBody>
          <a:bodyPr lIns="0" tIns="0" rIns="0" bIns="0"/>
          <a:lstStyle/>
          <a:p>
            <a:pPr>
              <a:defRPr sz="1200"/>
            </a:pPr>
            <a:endParaRPr sz="1200"/>
          </a:p>
        </p:txBody>
      </p:sp>
      <p:sp>
        <p:nvSpPr>
          <p:cNvPr id="202" name="Shape 202"/>
          <p:cNvSpPr>
            <a:spLocks noGrp="1"/>
          </p:cNvSpPr>
          <p:nvPr>
            <p:ph type="body" idx="1"/>
          </p:nvPr>
        </p:nvSpPr>
        <p:spPr>
          <a:xfrm>
            <a:off x="341087" y="665739"/>
            <a:ext cx="8573101" cy="35026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</a:lstStyle>
          <a:p>
            <a:pPr lvl="0"/>
            <a:r>
              <a:t>Click to Edit Subhead</a:t>
            </a:r>
          </a:p>
        </p:txBody>
      </p:sp>
      <p:sp>
        <p:nvSpPr>
          <p:cNvPr id="203" name="Shape 203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470365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add Mission or Project Name</a:t>
            </a:r>
          </a:p>
        </p:txBody>
      </p:sp>
      <p:pic>
        <p:nvPicPr>
          <p:cNvPr id="204" name="image1.png" descr="JPL-logo_Stacked_RedBlack-RGB_small_040615.eps"/>
          <p:cNvPicPr/>
          <p:nvPr/>
        </p:nvPicPr>
        <p:blipFill>
          <a:blip r:embed="rId2" cstate="print">
            <a:extLst/>
          </a:blip>
          <a:srcRect b="36678"/>
          <a:stretch>
            <a:fillRect/>
          </a:stretch>
        </p:blipFill>
        <p:spPr>
          <a:xfrm>
            <a:off x="8607083" y="4867030"/>
            <a:ext cx="347748" cy="120110"/>
          </a:xfrm>
          <a:prstGeom prst="rect">
            <a:avLst/>
          </a:prstGeom>
          <a:ln w="12700">
            <a:miter lim="400000"/>
          </a:ln>
        </p:spPr>
      </p:pic>
      <p:sp>
        <p:nvSpPr>
          <p:cNvPr id="205" name="Shape 205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6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1585046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sp>
        <p:nvSpPr>
          <p:cNvPr id="208" name="Shape 208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6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Header/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>
            <a:spLocks noGrp="1"/>
          </p:cNvSpPr>
          <p:nvPr>
            <p:ph type="body" idx="1"/>
          </p:nvPr>
        </p:nvSpPr>
        <p:spPr>
          <a:xfrm>
            <a:off x="341087" y="665739"/>
            <a:ext cx="8573101" cy="35026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</a:lstStyle>
          <a:p>
            <a:pPr lvl="0"/>
            <a:r>
              <a:t>Click to Edit Subhead</a:t>
            </a:r>
          </a:p>
        </p:txBody>
      </p:sp>
      <p:sp>
        <p:nvSpPr>
          <p:cNvPr id="211" name="Shape 211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470365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sp>
        <p:nvSpPr>
          <p:cNvPr id="212" name="Shape 212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6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Header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edit Master text styles</a:t>
            </a:r>
          </a:p>
          <a:p>
            <a:pPr lvl="1">
              <a:defRPr sz="1800"/>
            </a:pPr>
            <a:r>
              <a:rPr sz="3200"/>
              <a:t>Second level</a:t>
            </a:r>
          </a:p>
          <a:p>
            <a:pPr lvl="2">
              <a:defRPr sz="1800"/>
            </a:pPr>
            <a:r>
              <a:rPr sz="3200"/>
              <a:t>Third level</a:t>
            </a:r>
          </a:p>
          <a:p>
            <a:pPr lvl="3">
              <a:defRPr sz="1800"/>
            </a:pPr>
            <a:r>
              <a:rPr sz="3200"/>
              <a:t>Fourth level</a:t>
            </a:r>
          </a:p>
          <a:p>
            <a:pPr lvl="4">
              <a:defRPr sz="1800"/>
            </a:pPr>
            <a:r>
              <a:rPr sz="3200"/>
              <a:t>Fifth level</a:t>
            </a:r>
          </a:p>
        </p:txBody>
      </p:sp>
      <p:sp>
        <p:nvSpPr>
          <p:cNvPr id="215" name="Shape 21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sp>
        <p:nvSpPr>
          <p:cNvPr id="216" name="Shape 216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6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5_Header/Subhead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edit Master text styles</a:t>
            </a:r>
          </a:p>
          <a:p>
            <a:pPr lvl="1">
              <a:defRPr sz="1800"/>
            </a:pPr>
            <a:r>
              <a:rPr sz="3200"/>
              <a:t>Second level</a:t>
            </a:r>
          </a:p>
          <a:p>
            <a:pPr lvl="2">
              <a:defRPr sz="1800"/>
            </a:pPr>
            <a:r>
              <a:rPr sz="3200"/>
              <a:t>Third level</a:t>
            </a:r>
          </a:p>
          <a:p>
            <a:pPr lvl="3">
              <a:defRPr sz="1800"/>
            </a:pPr>
            <a:r>
              <a:rPr sz="3200"/>
              <a:t>Fourth level</a:t>
            </a:r>
          </a:p>
          <a:p>
            <a:pPr lvl="4">
              <a:defRPr sz="1800"/>
            </a:pPr>
            <a:r>
              <a:rPr sz="3200"/>
              <a:t>Fifth level</a:t>
            </a:r>
          </a:p>
        </p:txBody>
      </p:sp>
      <p:sp>
        <p:nvSpPr>
          <p:cNvPr id="219" name="Shape 21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sp>
        <p:nvSpPr>
          <p:cNvPr id="220" name="Shape 220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6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Header/Content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>
            <a:spLocks noGrp="1"/>
          </p:cNvSpPr>
          <p:nvPr>
            <p:ph type="body" idx="1"/>
          </p:nvPr>
        </p:nvSpPr>
        <p:spPr>
          <a:xfrm>
            <a:off x="4799314" y="1161145"/>
            <a:ext cx="4008438" cy="398235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add text</a:t>
            </a:r>
          </a:p>
        </p:txBody>
      </p:sp>
      <p:sp>
        <p:nvSpPr>
          <p:cNvPr id="223" name="Shape 223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917389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sp>
        <p:nvSpPr>
          <p:cNvPr id="224" name="Shape 224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6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Header/Subhead/Content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>
            <a:spLocks noGrp="1"/>
          </p:cNvSpPr>
          <p:nvPr>
            <p:ph type="body" idx="1"/>
          </p:nvPr>
        </p:nvSpPr>
        <p:spPr>
          <a:xfrm>
            <a:off x="4799314" y="1161145"/>
            <a:ext cx="4008438" cy="398235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add text</a:t>
            </a:r>
          </a:p>
        </p:txBody>
      </p:sp>
      <p:sp>
        <p:nvSpPr>
          <p:cNvPr id="227" name="Shape 227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917389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sp>
        <p:nvSpPr>
          <p:cNvPr id="228" name="Shape 228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6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Header/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1585046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sp>
        <p:nvSpPr>
          <p:cNvPr id="231" name="Shape 231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6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Header/Subhead/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>
            <a:spLocks noGrp="1"/>
          </p:cNvSpPr>
          <p:nvPr>
            <p:ph type="body" idx="1"/>
          </p:nvPr>
        </p:nvSpPr>
        <p:spPr>
          <a:xfrm>
            <a:off x="341087" y="665739"/>
            <a:ext cx="8573101" cy="35026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</a:lstStyle>
          <a:p>
            <a:pPr lvl="0"/>
            <a:r>
              <a:t>Click to Edit Subhead</a:t>
            </a:r>
          </a:p>
        </p:txBody>
      </p:sp>
      <p:sp>
        <p:nvSpPr>
          <p:cNvPr id="234" name="Shape 234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470365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sp>
        <p:nvSpPr>
          <p:cNvPr id="235" name="Shape 235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Header/Subhead/Content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>
            <a:spLocks noGrp="1"/>
          </p:cNvSpPr>
          <p:nvPr>
            <p:ph type="body" idx="1"/>
          </p:nvPr>
        </p:nvSpPr>
        <p:spPr>
          <a:xfrm>
            <a:off x="4799314" y="1161145"/>
            <a:ext cx="4008438" cy="398235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add text</a:t>
            </a:r>
          </a:p>
        </p:txBody>
      </p:sp>
      <p:sp>
        <p:nvSpPr>
          <p:cNvPr id="175" name="Shape 175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917389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sp>
        <p:nvSpPr>
          <p:cNvPr id="176" name="Shape 176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>
              <a:rPr/>
              <a:pPr lvl="0"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_Header/Black Str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/>
          <p:nvPr/>
        </p:nvSpPr>
        <p:spPr>
          <a:xfrm>
            <a:off x="0" y="1161141"/>
            <a:ext cx="9144000" cy="3558497"/>
          </a:xfrm>
          <a:prstGeom prst="rect">
            <a:avLst/>
          </a:prstGeom>
          <a:solidFill/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Shape 238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1585046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pic>
        <p:nvPicPr>
          <p:cNvPr id="239" name="image1.png" descr="JPL-logo_Stacked_RedBlack-RGB_small_040615.eps"/>
          <p:cNvPicPr/>
          <p:nvPr/>
        </p:nvPicPr>
        <p:blipFill>
          <a:blip r:embed="rId2" cstate="print">
            <a:extLst/>
          </a:blip>
          <a:srcRect b="36678"/>
          <a:stretch>
            <a:fillRect/>
          </a:stretch>
        </p:blipFill>
        <p:spPr>
          <a:xfrm>
            <a:off x="8607083" y="4867030"/>
            <a:ext cx="347748" cy="120110"/>
          </a:xfrm>
          <a:prstGeom prst="rect">
            <a:avLst/>
          </a:prstGeom>
          <a:ln w="12700">
            <a:miter lim="400000"/>
          </a:ln>
        </p:spPr>
      </p:pic>
      <p:sp>
        <p:nvSpPr>
          <p:cNvPr id="240" name="Shape 240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_Header/Subhead/Black Str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/>
          <p:nvPr/>
        </p:nvSpPr>
        <p:spPr>
          <a:xfrm>
            <a:off x="0" y="1161141"/>
            <a:ext cx="9144000" cy="3558497"/>
          </a:xfrm>
          <a:prstGeom prst="rect">
            <a:avLst/>
          </a:prstGeom>
          <a:solidFill/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Shape 243"/>
          <p:cNvSpPr>
            <a:spLocks noGrp="1"/>
          </p:cNvSpPr>
          <p:nvPr>
            <p:ph type="body" idx="1"/>
          </p:nvPr>
        </p:nvSpPr>
        <p:spPr>
          <a:xfrm>
            <a:off x="341087" y="665739"/>
            <a:ext cx="8573101" cy="35026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</a:lstStyle>
          <a:p>
            <a:pPr lvl="0"/>
            <a:r>
              <a:t>Click to Edit Subhead</a:t>
            </a:r>
          </a:p>
        </p:txBody>
      </p:sp>
      <p:sp>
        <p:nvSpPr>
          <p:cNvPr id="244" name="Shape 244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470365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pic>
        <p:nvPicPr>
          <p:cNvPr id="245" name="image1.png" descr="JPL-logo_Stacked_RedBlack-RGB_small_040615.eps"/>
          <p:cNvPicPr/>
          <p:nvPr/>
        </p:nvPicPr>
        <p:blipFill>
          <a:blip r:embed="rId2" cstate="print">
            <a:extLst/>
          </a:blip>
          <a:srcRect b="36678"/>
          <a:stretch>
            <a:fillRect/>
          </a:stretch>
        </p:blipFill>
        <p:spPr>
          <a:xfrm>
            <a:off x="8607083" y="4867030"/>
            <a:ext cx="347748" cy="120110"/>
          </a:xfrm>
          <a:prstGeom prst="rect">
            <a:avLst/>
          </a:prstGeom>
          <a:ln w="12700">
            <a:miter lim="400000"/>
          </a:ln>
        </p:spPr>
      </p:pic>
      <p:sp>
        <p:nvSpPr>
          <p:cNvPr id="246" name="Shape 246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7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_Chapter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>
            <a:spLocks noGrp="1"/>
          </p:cNvSpPr>
          <p:nvPr>
            <p:ph type="body" idx="1"/>
          </p:nvPr>
        </p:nvSpPr>
        <p:spPr>
          <a:xfrm>
            <a:off x="0" y="2239365"/>
            <a:ext cx="9144000" cy="290413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800"/>
              </a:spcBef>
              <a:buSzTx/>
              <a:buFontTx/>
              <a:buNone/>
              <a:defRPr sz="3600"/>
            </a:lvl1pPr>
          </a:lstStyle>
          <a:p>
            <a:pPr lvl="0">
              <a:defRPr sz="1800"/>
            </a:pPr>
            <a:r>
              <a:rPr sz="3600"/>
              <a:t>Click To Edit Chapter Divider</a:t>
            </a:r>
          </a:p>
        </p:txBody>
      </p:sp>
    </p:spTree>
  </p:cSld>
  <p:clrMapOvr>
    <a:masterClrMapping/>
  </p:clrMapOvr>
  <p:transition spd="med"/>
</p:sldLayout>
</file>

<file path=ppt/slideLayouts/slideLayout4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4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Cover w No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>
            <a:spLocks noGrp="1"/>
          </p:cNvSpPr>
          <p:nvPr>
            <p:ph type="body" idx="1"/>
          </p:nvPr>
        </p:nvSpPr>
        <p:spPr>
          <a:xfrm>
            <a:off x="914948" y="2472514"/>
            <a:ext cx="7498996" cy="267098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00"/>
              </a:spcBef>
              <a:buSzTx/>
              <a:buFontTx/>
              <a:buNone/>
              <a:defRPr sz="1200"/>
            </a:lvl1pPr>
          </a:lstStyle>
          <a:p>
            <a:pPr lvl="0">
              <a:defRPr sz="1800"/>
            </a:pPr>
            <a:r>
              <a:rPr sz="1200"/>
              <a:t>Click to Edit Name(s) of Presenter(s), Directorate/Division and Date</a:t>
            </a:r>
          </a:p>
        </p:txBody>
      </p:sp>
      <p:pic>
        <p:nvPicPr>
          <p:cNvPr id="254" name="image2.png" descr="JPL-logo_Stacked_RedBlack-RGB_small_040615.eps"/>
          <p:cNvPicPr/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946165" y="935377"/>
            <a:ext cx="1819638" cy="99252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4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Cover w Subhead w No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>
            <a:spLocks noGrp="1"/>
          </p:cNvSpPr>
          <p:nvPr>
            <p:ph type="body" idx="1"/>
          </p:nvPr>
        </p:nvSpPr>
        <p:spPr>
          <a:xfrm>
            <a:off x="903833" y="1997174"/>
            <a:ext cx="7524223" cy="314632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500"/>
              </a:spcBef>
              <a:buSzTx/>
              <a:buFontTx/>
              <a:buNone/>
              <a:defRPr sz="2400" b="1"/>
            </a:lvl1pPr>
          </a:lstStyle>
          <a:p>
            <a:pPr lvl="0">
              <a:defRPr sz="1800" b="0"/>
            </a:pPr>
            <a:r>
              <a:rPr sz="2400" b="1"/>
              <a:t>Click to Edit Presentation Title</a:t>
            </a:r>
          </a:p>
        </p:txBody>
      </p:sp>
      <p:pic>
        <p:nvPicPr>
          <p:cNvPr id="257" name="image2.png" descr="JPL-logo_Stacked_RedBlack-RGB_small_040615.eps"/>
          <p:cNvPicPr/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946165" y="935377"/>
            <a:ext cx="1819638" cy="99252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4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Cover w Squar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>
            <a:spLocks noGrp="1"/>
          </p:cNvSpPr>
          <p:nvPr>
            <p:ph type="body" idx="1"/>
          </p:nvPr>
        </p:nvSpPr>
        <p:spPr>
          <a:xfrm>
            <a:off x="5127623" y="1210732"/>
            <a:ext cx="4016377" cy="1782024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500"/>
              </a:spcBef>
              <a:buSzTx/>
              <a:buFontTx/>
              <a:buNone/>
              <a:defRPr sz="2400" b="1"/>
            </a:lvl1pPr>
          </a:lstStyle>
          <a:p>
            <a:pPr lvl="0">
              <a:defRPr sz="1800" b="0"/>
            </a:pPr>
            <a:r>
              <a:rPr sz="2400" b="1"/>
              <a:t>Presentation Title</a:t>
            </a:r>
          </a:p>
        </p:txBody>
      </p:sp>
      <p:pic>
        <p:nvPicPr>
          <p:cNvPr id="260" name="image2.png" descr="JPL-logo_Stacked_RedBlack-RGB_small_040615.eps"/>
          <p:cNvPicPr/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6231056" y="4040528"/>
            <a:ext cx="1819638" cy="99253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4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Cover w Horizonta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image2.png" descr="JPL-logo_Stacked_RedBlack-RGB_small_040615.eps"/>
          <p:cNvPicPr/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7048617" y="3852490"/>
            <a:ext cx="1819638" cy="992531"/>
          </a:xfrm>
          <a:prstGeom prst="rect">
            <a:avLst/>
          </a:prstGeom>
          <a:ln w="12700">
            <a:miter lim="400000"/>
          </a:ln>
        </p:spPr>
      </p:pic>
      <p:sp>
        <p:nvSpPr>
          <p:cNvPr id="263" name="Shape 263"/>
          <p:cNvSpPr>
            <a:spLocks noGrp="1"/>
          </p:cNvSpPr>
          <p:nvPr>
            <p:ph type="body" idx="1"/>
          </p:nvPr>
        </p:nvSpPr>
        <p:spPr>
          <a:xfrm>
            <a:off x="368118" y="3904541"/>
            <a:ext cx="6513977" cy="1238961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500"/>
              </a:spcBef>
              <a:buSzTx/>
              <a:buFontTx/>
              <a:buNone/>
              <a:defRPr sz="2400" b="1"/>
            </a:lvl1pPr>
          </a:lstStyle>
          <a:p>
            <a:pPr lvl="0">
              <a:defRPr sz="1800" b="0"/>
            </a:pPr>
            <a:r>
              <a:rPr sz="2400" b="1"/>
              <a:t>Click to Edit Presentation Title</a:t>
            </a:r>
          </a:p>
        </p:txBody>
      </p:sp>
    </p:spTree>
  </p:cSld>
  <p:clrMapOvr>
    <a:masterClrMapping/>
  </p:clrMapOvr>
  <p:transition spd="med"/>
</p:sldLayout>
</file>

<file path=ppt/slideLayouts/slideLayout4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Back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image2.png" descr="JPL-logo_Stacked_RedBlack-RGB_small_040615.eps"/>
          <p:cNvPicPr/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3457068" y="1963607"/>
            <a:ext cx="2229863" cy="121629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Header/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1585046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sp>
        <p:nvSpPr>
          <p:cNvPr id="179" name="Shape 179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>
              <a:rPr/>
              <a:pPr lvl="0"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8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6_Header/Subhead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edit Master text styles</a:t>
            </a:r>
          </a:p>
          <a:p>
            <a:pPr lvl="1">
              <a:defRPr sz="1800"/>
            </a:pPr>
            <a:r>
              <a:rPr sz="3200"/>
              <a:t>Second level</a:t>
            </a:r>
          </a:p>
          <a:p>
            <a:pPr lvl="2">
              <a:defRPr sz="1800"/>
            </a:pPr>
            <a:r>
              <a:rPr sz="3200"/>
              <a:t>Third level</a:t>
            </a:r>
          </a:p>
          <a:p>
            <a:pPr lvl="3">
              <a:defRPr sz="1800"/>
            </a:pPr>
            <a:r>
              <a:rPr sz="3200"/>
              <a:t>Fourth level</a:t>
            </a:r>
          </a:p>
          <a:p>
            <a:pPr lvl="4">
              <a:defRPr sz="1800"/>
            </a:pPr>
            <a:r>
              <a:rPr sz="3200"/>
              <a:t>Fifth level</a:t>
            </a:r>
          </a:p>
        </p:txBody>
      </p:sp>
      <p:sp>
        <p:nvSpPr>
          <p:cNvPr id="268" name="Shape 26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sp>
        <p:nvSpPr>
          <p:cNvPr id="269" name="Shape 26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4_Mission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/>
          <p:nvPr/>
        </p:nvSpPr>
        <p:spPr>
          <a:xfrm flipH="1" flipV="1">
            <a:off x="5890626" y="1340392"/>
            <a:ext cx="5" cy="3193143"/>
          </a:xfrm>
          <a:prstGeom prst="line">
            <a:avLst/>
          </a:prstGeom>
          <a:ln w="12700">
            <a:solidFill>
              <a:srgbClr val="BFBFBF"/>
            </a:solidFill>
            <a:round/>
          </a:ln>
        </p:spPr>
        <p:txBody>
          <a:bodyPr lIns="0" tIns="0" rIns="0" bIns="0"/>
          <a:lstStyle/>
          <a:p>
            <a:pPr>
              <a:defRPr sz="1200"/>
            </a:pPr>
            <a:endParaRPr sz="1200"/>
          </a:p>
        </p:txBody>
      </p:sp>
      <p:sp>
        <p:nvSpPr>
          <p:cNvPr id="272" name="Shape 272"/>
          <p:cNvSpPr>
            <a:spLocks noGrp="1"/>
          </p:cNvSpPr>
          <p:nvPr>
            <p:ph type="body" idx="1"/>
          </p:nvPr>
        </p:nvSpPr>
        <p:spPr>
          <a:xfrm>
            <a:off x="341087" y="665739"/>
            <a:ext cx="8573101" cy="35026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</a:lstStyle>
          <a:p>
            <a:pPr lvl="0"/>
            <a:r>
              <a:t>Click to Edit Subhead</a:t>
            </a:r>
          </a:p>
        </p:txBody>
      </p:sp>
      <p:sp>
        <p:nvSpPr>
          <p:cNvPr id="273" name="Shape 273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470365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add Mission or Project Name</a:t>
            </a:r>
          </a:p>
        </p:txBody>
      </p:sp>
      <p:pic>
        <p:nvPicPr>
          <p:cNvPr id="274" name="image1.png" descr="JPL-logo_Stacked_RedBlack-RGB_small_040615.eps"/>
          <p:cNvPicPr/>
          <p:nvPr/>
        </p:nvPicPr>
        <p:blipFill>
          <a:blip r:embed="rId2" cstate="print">
            <a:extLst/>
          </a:blip>
          <a:srcRect b="36678"/>
          <a:stretch>
            <a:fillRect/>
          </a:stretch>
        </p:blipFill>
        <p:spPr>
          <a:xfrm>
            <a:off x="8607083" y="4867030"/>
            <a:ext cx="347748" cy="120110"/>
          </a:xfrm>
          <a:prstGeom prst="rect">
            <a:avLst/>
          </a:prstGeom>
          <a:ln w="12700">
            <a:miter lim="400000"/>
          </a:ln>
        </p:spPr>
      </p:pic>
      <p:sp>
        <p:nvSpPr>
          <p:cNvPr id="275" name="Shape 275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8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1585046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sp>
        <p:nvSpPr>
          <p:cNvPr id="278" name="Shape 278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4_Header/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>
            <a:spLocks noGrp="1"/>
          </p:cNvSpPr>
          <p:nvPr>
            <p:ph type="body" idx="1"/>
          </p:nvPr>
        </p:nvSpPr>
        <p:spPr>
          <a:xfrm>
            <a:off x="341087" y="665739"/>
            <a:ext cx="8573101" cy="35026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  <a:lvl2pPr marL="0" indent="0">
              <a:spcBef>
                <a:spcPts val="400"/>
              </a:spcBef>
              <a:buSzTx/>
              <a:buFontTx/>
              <a:buNone/>
              <a:defRPr sz="1800"/>
            </a:lvl2pPr>
            <a:lvl3pPr marL="0" indent="0">
              <a:spcBef>
                <a:spcPts val="400"/>
              </a:spcBef>
              <a:buSzTx/>
              <a:buFontTx/>
              <a:buNone/>
              <a:defRPr sz="1800"/>
            </a:lvl3pPr>
            <a:lvl4pPr marL="0" indent="0">
              <a:spcBef>
                <a:spcPts val="400"/>
              </a:spcBef>
              <a:buSzTx/>
              <a:buFontTx/>
              <a:buNone/>
              <a:defRPr sz="1800"/>
            </a:lvl4pPr>
            <a:lvl5pPr marL="0" indent="0">
              <a:spcBef>
                <a:spcPts val="400"/>
              </a:spcBef>
              <a:buSzTx/>
              <a:buFontTx/>
              <a:buNone/>
              <a:defRPr sz="1800"/>
            </a:lvl5pPr>
          </a:lstStyle>
          <a:p>
            <a:pPr lvl="0"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81" name="Shape 281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470365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Title Text</a:t>
            </a:r>
          </a:p>
        </p:txBody>
      </p:sp>
      <p:pic>
        <p:nvPicPr>
          <p:cNvPr id="282" name="image1.png" descr="JPL-logo_Stacked_RedBlack-RGB_small_040615.eps"/>
          <p:cNvPicPr/>
          <p:nvPr/>
        </p:nvPicPr>
        <p:blipFill>
          <a:blip r:embed="rId2" cstate="print">
            <a:extLst/>
          </a:blip>
          <a:srcRect b="36678"/>
          <a:stretch>
            <a:fillRect/>
          </a:stretch>
        </p:blipFill>
        <p:spPr>
          <a:xfrm>
            <a:off x="8607083" y="4867030"/>
            <a:ext cx="347748" cy="120111"/>
          </a:xfrm>
          <a:prstGeom prst="rect">
            <a:avLst/>
          </a:prstGeom>
          <a:ln w="12700">
            <a:miter lim="400000"/>
          </a:ln>
        </p:spPr>
      </p:pic>
      <p:sp>
        <p:nvSpPr>
          <p:cNvPr id="283" name="Shape 283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8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_Header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edit Master text styles</a:t>
            </a:r>
          </a:p>
          <a:p>
            <a:pPr lvl="1">
              <a:defRPr sz="1800"/>
            </a:pPr>
            <a:r>
              <a:rPr sz="3200"/>
              <a:t>Second level</a:t>
            </a:r>
          </a:p>
          <a:p>
            <a:pPr lvl="2">
              <a:defRPr sz="1800"/>
            </a:pPr>
            <a:r>
              <a:rPr sz="3200"/>
              <a:t>Third level</a:t>
            </a:r>
          </a:p>
          <a:p>
            <a:pPr lvl="3">
              <a:defRPr sz="1800"/>
            </a:pPr>
            <a:r>
              <a:rPr sz="3200"/>
              <a:t>Fourth level</a:t>
            </a:r>
          </a:p>
          <a:p>
            <a:pPr lvl="4">
              <a:defRPr sz="1800"/>
            </a:pPr>
            <a:r>
              <a:rPr sz="3200"/>
              <a:t>Fifth level</a:t>
            </a:r>
          </a:p>
        </p:txBody>
      </p:sp>
      <p:sp>
        <p:nvSpPr>
          <p:cNvPr id="286" name="Shape 28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sp>
        <p:nvSpPr>
          <p:cNvPr id="287" name="Shape 287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8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7_Header/Subhead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edit Master text styles</a:t>
            </a:r>
          </a:p>
          <a:p>
            <a:pPr lvl="1">
              <a:defRPr sz="1800"/>
            </a:pPr>
            <a:r>
              <a:rPr sz="3200"/>
              <a:t>Second level</a:t>
            </a:r>
          </a:p>
          <a:p>
            <a:pPr lvl="2">
              <a:defRPr sz="1800"/>
            </a:pPr>
            <a:r>
              <a:rPr sz="3200"/>
              <a:t>Third level</a:t>
            </a:r>
          </a:p>
          <a:p>
            <a:pPr lvl="3">
              <a:defRPr sz="1800"/>
            </a:pPr>
            <a:r>
              <a:rPr sz="3200"/>
              <a:t>Fourth level</a:t>
            </a:r>
          </a:p>
          <a:p>
            <a:pPr lvl="4">
              <a:defRPr sz="1800"/>
            </a:pPr>
            <a:r>
              <a:rPr sz="3200"/>
              <a:t>Fifth level</a:t>
            </a:r>
          </a:p>
        </p:txBody>
      </p:sp>
      <p:sp>
        <p:nvSpPr>
          <p:cNvPr id="290" name="Shape 29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sp>
        <p:nvSpPr>
          <p:cNvPr id="291" name="Shape 291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8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_Header/Content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hape 293"/>
          <p:cNvSpPr>
            <a:spLocks noGrp="1"/>
          </p:cNvSpPr>
          <p:nvPr>
            <p:ph type="body" idx="1"/>
          </p:nvPr>
        </p:nvSpPr>
        <p:spPr>
          <a:xfrm>
            <a:off x="4799314" y="1161145"/>
            <a:ext cx="4008438" cy="398235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add text</a:t>
            </a:r>
          </a:p>
        </p:txBody>
      </p:sp>
      <p:sp>
        <p:nvSpPr>
          <p:cNvPr id="294" name="Shape 294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917389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sp>
        <p:nvSpPr>
          <p:cNvPr id="295" name="Shape 295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8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_Header/Subhead/Content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hape 297"/>
          <p:cNvSpPr>
            <a:spLocks noGrp="1"/>
          </p:cNvSpPr>
          <p:nvPr>
            <p:ph type="body" idx="1"/>
          </p:nvPr>
        </p:nvSpPr>
        <p:spPr>
          <a:xfrm>
            <a:off x="4799314" y="1161145"/>
            <a:ext cx="4008438" cy="398235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add text</a:t>
            </a:r>
          </a:p>
        </p:txBody>
      </p:sp>
      <p:sp>
        <p:nvSpPr>
          <p:cNvPr id="298" name="Shape 298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917389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sp>
        <p:nvSpPr>
          <p:cNvPr id="299" name="Shape 299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8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_Header/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1585046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sp>
        <p:nvSpPr>
          <p:cNvPr id="302" name="Shape 302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8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_Header/Subhead/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>
            <a:spLocks noGrp="1"/>
          </p:cNvSpPr>
          <p:nvPr>
            <p:ph type="body" idx="1"/>
          </p:nvPr>
        </p:nvSpPr>
        <p:spPr>
          <a:xfrm>
            <a:off x="341087" y="665739"/>
            <a:ext cx="8573101" cy="35026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</a:lstStyle>
          <a:p>
            <a:pPr lvl="0"/>
            <a:r>
              <a:t>Click to Edit Subhead</a:t>
            </a:r>
          </a:p>
        </p:txBody>
      </p:sp>
      <p:sp>
        <p:nvSpPr>
          <p:cNvPr id="305" name="Shape 305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470365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sp>
        <p:nvSpPr>
          <p:cNvPr id="306" name="Shape 306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Header/Subhead/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>
            <a:spLocks noGrp="1"/>
          </p:cNvSpPr>
          <p:nvPr>
            <p:ph type="body" idx="1"/>
          </p:nvPr>
        </p:nvSpPr>
        <p:spPr>
          <a:xfrm>
            <a:off x="341087" y="665739"/>
            <a:ext cx="8573101" cy="35026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</a:lstStyle>
          <a:p>
            <a:pPr lvl="0"/>
            <a:r>
              <a:t>Click to Edit Subhead</a:t>
            </a:r>
          </a:p>
        </p:txBody>
      </p:sp>
      <p:sp>
        <p:nvSpPr>
          <p:cNvPr id="182" name="Shape 182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470365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sp>
        <p:nvSpPr>
          <p:cNvPr id="183" name="Shape 183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>
              <a:rPr/>
              <a:pPr lvl="0"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4_Header/Black Str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/>
          <p:nvPr/>
        </p:nvSpPr>
        <p:spPr>
          <a:xfrm>
            <a:off x="0" y="1161141"/>
            <a:ext cx="9144000" cy="3558497"/>
          </a:xfrm>
          <a:prstGeom prst="rect">
            <a:avLst/>
          </a:prstGeom>
          <a:solidFill/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Shape 309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1585046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pic>
        <p:nvPicPr>
          <p:cNvPr id="310" name="image1.png" descr="JPL-logo_Stacked_RedBlack-RGB_small_040615.eps"/>
          <p:cNvPicPr/>
          <p:nvPr/>
        </p:nvPicPr>
        <p:blipFill>
          <a:blip r:embed="rId2" cstate="print">
            <a:extLst/>
          </a:blip>
          <a:srcRect b="36678"/>
          <a:stretch>
            <a:fillRect/>
          </a:stretch>
        </p:blipFill>
        <p:spPr>
          <a:xfrm>
            <a:off x="8607083" y="4867030"/>
            <a:ext cx="347748" cy="120110"/>
          </a:xfrm>
          <a:prstGeom prst="rect">
            <a:avLst/>
          </a:prstGeom>
          <a:ln w="12700">
            <a:miter lim="400000"/>
          </a:ln>
        </p:spPr>
      </p:pic>
      <p:sp>
        <p:nvSpPr>
          <p:cNvPr id="311" name="Shape 311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4_Header/Subhead/Black Str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Shape 313"/>
          <p:cNvSpPr/>
          <p:nvPr/>
        </p:nvSpPr>
        <p:spPr>
          <a:xfrm>
            <a:off x="0" y="1161141"/>
            <a:ext cx="9144000" cy="3558497"/>
          </a:xfrm>
          <a:prstGeom prst="rect">
            <a:avLst/>
          </a:prstGeom>
          <a:solidFill/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" name="Shape 314"/>
          <p:cNvSpPr>
            <a:spLocks noGrp="1"/>
          </p:cNvSpPr>
          <p:nvPr>
            <p:ph type="body" idx="1"/>
          </p:nvPr>
        </p:nvSpPr>
        <p:spPr>
          <a:xfrm>
            <a:off x="341087" y="665739"/>
            <a:ext cx="8573101" cy="35026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</a:lstStyle>
          <a:p>
            <a:pPr lvl="0"/>
            <a:r>
              <a:t>Click to Edit Subhead</a:t>
            </a:r>
          </a:p>
        </p:txBody>
      </p:sp>
      <p:sp>
        <p:nvSpPr>
          <p:cNvPr id="315" name="Shape 315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470365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pic>
        <p:nvPicPr>
          <p:cNvPr id="316" name="image1.png" descr="JPL-logo_Stacked_RedBlack-RGB_small_040615.eps"/>
          <p:cNvPicPr/>
          <p:nvPr/>
        </p:nvPicPr>
        <p:blipFill>
          <a:blip r:embed="rId2" cstate="print">
            <a:extLst/>
          </a:blip>
          <a:srcRect b="36678"/>
          <a:stretch>
            <a:fillRect/>
          </a:stretch>
        </p:blipFill>
        <p:spPr>
          <a:xfrm>
            <a:off x="8607083" y="4867030"/>
            <a:ext cx="347748" cy="120110"/>
          </a:xfrm>
          <a:prstGeom prst="rect">
            <a:avLst/>
          </a:prstGeom>
          <a:ln w="12700">
            <a:miter lim="400000"/>
          </a:ln>
        </p:spPr>
      </p:pic>
      <p:sp>
        <p:nvSpPr>
          <p:cNvPr id="317" name="Shape 317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9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_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4_Chapter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Shape 321"/>
          <p:cNvSpPr>
            <a:spLocks noGrp="1"/>
          </p:cNvSpPr>
          <p:nvPr>
            <p:ph type="body" idx="1"/>
          </p:nvPr>
        </p:nvSpPr>
        <p:spPr>
          <a:xfrm>
            <a:off x="0" y="2239365"/>
            <a:ext cx="9144000" cy="290413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800"/>
              </a:spcBef>
              <a:buSzTx/>
              <a:buFontTx/>
              <a:buNone/>
              <a:defRPr sz="3600"/>
            </a:lvl1pPr>
          </a:lstStyle>
          <a:p>
            <a:pPr lvl="0">
              <a:defRPr sz="1800"/>
            </a:pPr>
            <a:r>
              <a:rPr sz="3600"/>
              <a:t>Click To Edit Chapter Divider</a:t>
            </a:r>
          </a:p>
        </p:txBody>
      </p:sp>
    </p:spTree>
  </p:cSld>
  <p:clrMapOvr>
    <a:masterClrMapping/>
  </p:clrMapOvr>
  <p:transition spd="med"/>
</p:sldLayout>
</file>

<file path=ppt/slideLayouts/slideLayout4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49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5_Mission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Shape 324"/>
          <p:cNvSpPr/>
          <p:nvPr/>
        </p:nvSpPr>
        <p:spPr>
          <a:xfrm flipH="1" flipV="1">
            <a:off x="5890626" y="1340392"/>
            <a:ext cx="5" cy="3193143"/>
          </a:xfrm>
          <a:prstGeom prst="line">
            <a:avLst/>
          </a:prstGeom>
          <a:ln w="12700">
            <a:solidFill>
              <a:srgbClr val="BFBFBF"/>
            </a:solidFill>
            <a:round/>
          </a:ln>
        </p:spPr>
        <p:txBody>
          <a:bodyPr lIns="0" tIns="0" rIns="0" bIns="0"/>
          <a:lstStyle/>
          <a:p>
            <a:pPr>
              <a:defRPr sz="1200"/>
            </a:pPr>
            <a:endParaRPr sz="1200"/>
          </a:p>
        </p:txBody>
      </p:sp>
      <p:sp>
        <p:nvSpPr>
          <p:cNvPr id="325" name="Shape 325"/>
          <p:cNvSpPr>
            <a:spLocks noGrp="1"/>
          </p:cNvSpPr>
          <p:nvPr>
            <p:ph type="body" idx="1"/>
          </p:nvPr>
        </p:nvSpPr>
        <p:spPr>
          <a:xfrm>
            <a:off x="341087" y="665739"/>
            <a:ext cx="8573101" cy="35026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</a:lstStyle>
          <a:p>
            <a:pPr lvl="0"/>
            <a:r>
              <a:t>Click to Edit Subhead</a:t>
            </a:r>
          </a:p>
        </p:txBody>
      </p:sp>
      <p:sp>
        <p:nvSpPr>
          <p:cNvPr id="326" name="Shape 326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470365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add Mission or Project Name</a:t>
            </a:r>
          </a:p>
        </p:txBody>
      </p:sp>
      <p:pic>
        <p:nvPicPr>
          <p:cNvPr id="327" name="image1.png" descr="JPL-logo_Stacked_RedBlack-RGB_small_040615.eps"/>
          <p:cNvPicPr/>
          <p:nvPr/>
        </p:nvPicPr>
        <p:blipFill>
          <a:blip r:embed="rId2" cstate="print">
            <a:extLst/>
          </a:blip>
          <a:srcRect b="36678"/>
          <a:stretch>
            <a:fillRect/>
          </a:stretch>
        </p:blipFill>
        <p:spPr>
          <a:xfrm>
            <a:off x="8607083" y="4867030"/>
            <a:ext cx="347748" cy="120110"/>
          </a:xfrm>
          <a:prstGeom prst="rect">
            <a:avLst/>
          </a:prstGeom>
          <a:ln w="12700">
            <a:miter lim="400000"/>
          </a:ln>
        </p:spPr>
      </p:pic>
      <p:sp>
        <p:nvSpPr>
          <p:cNvPr id="328" name="Shape 328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9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5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1585046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sp>
        <p:nvSpPr>
          <p:cNvPr id="331" name="Shape 331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9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5_Header/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Shape 333"/>
          <p:cNvSpPr>
            <a:spLocks noGrp="1"/>
          </p:cNvSpPr>
          <p:nvPr>
            <p:ph type="body" idx="1"/>
          </p:nvPr>
        </p:nvSpPr>
        <p:spPr>
          <a:xfrm>
            <a:off x="341087" y="665739"/>
            <a:ext cx="8573101" cy="35026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</a:lstStyle>
          <a:p>
            <a:pPr lvl="0"/>
            <a:r>
              <a:t>Click to Edit Subhead</a:t>
            </a:r>
          </a:p>
        </p:txBody>
      </p:sp>
      <p:sp>
        <p:nvSpPr>
          <p:cNvPr id="334" name="Shape 334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470365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sp>
        <p:nvSpPr>
          <p:cNvPr id="335" name="Shape 335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9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5_Header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Shape 33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edit Master text styles</a:t>
            </a:r>
          </a:p>
          <a:p>
            <a:pPr lvl="1">
              <a:defRPr sz="1800"/>
            </a:pPr>
            <a:r>
              <a:rPr sz="3200"/>
              <a:t>Second level</a:t>
            </a:r>
          </a:p>
          <a:p>
            <a:pPr lvl="2">
              <a:defRPr sz="1800"/>
            </a:pPr>
            <a:r>
              <a:rPr sz="3200"/>
              <a:t>Third level</a:t>
            </a:r>
          </a:p>
          <a:p>
            <a:pPr lvl="3">
              <a:defRPr sz="1800"/>
            </a:pPr>
            <a:r>
              <a:rPr sz="3200"/>
              <a:t>Fourth level</a:t>
            </a:r>
          </a:p>
          <a:p>
            <a:pPr lvl="4">
              <a:defRPr sz="1800"/>
            </a:pPr>
            <a:r>
              <a:rPr sz="3200"/>
              <a:t>Fifth level</a:t>
            </a:r>
          </a:p>
        </p:txBody>
      </p:sp>
      <p:sp>
        <p:nvSpPr>
          <p:cNvPr id="338" name="Shape 33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sp>
        <p:nvSpPr>
          <p:cNvPr id="339" name="Shape 339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9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8_Header/Subhead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Shape 34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edit Master text styles</a:t>
            </a:r>
          </a:p>
          <a:p>
            <a:pPr lvl="1">
              <a:defRPr sz="1800"/>
            </a:pPr>
            <a:r>
              <a:rPr sz="3200"/>
              <a:t>Second level</a:t>
            </a:r>
          </a:p>
          <a:p>
            <a:pPr lvl="2">
              <a:defRPr sz="1800"/>
            </a:pPr>
            <a:r>
              <a:rPr sz="3200"/>
              <a:t>Third level</a:t>
            </a:r>
          </a:p>
          <a:p>
            <a:pPr lvl="3">
              <a:defRPr sz="1800"/>
            </a:pPr>
            <a:r>
              <a:rPr sz="3200"/>
              <a:t>Fourth level</a:t>
            </a:r>
          </a:p>
          <a:p>
            <a:pPr lvl="4">
              <a:defRPr sz="1800"/>
            </a:pPr>
            <a:r>
              <a:rPr sz="3200"/>
              <a:t>Fifth level</a:t>
            </a:r>
          </a:p>
        </p:txBody>
      </p:sp>
      <p:sp>
        <p:nvSpPr>
          <p:cNvPr id="342" name="Shape 34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sp>
        <p:nvSpPr>
          <p:cNvPr id="343" name="Shape 343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ack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2.png" descr="JPL-logo_Stacked_RedBlack-RGB_small_040615.eps"/>
          <p:cNvPicPr/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3457068" y="1963607"/>
            <a:ext cx="2229863" cy="121629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Header/Black Str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/>
          <p:nvPr/>
        </p:nvSpPr>
        <p:spPr>
          <a:xfrm>
            <a:off x="0" y="1161141"/>
            <a:ext cx="9144000" cy="3558497"/>
          </a:xfrm>
          <a:prstGeom prst="rect">
            <a:avLst/>
          </a:prstGeom>
          <a:solidFill/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86" name="Shape 186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1585046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pic>
        <p:nvPicPr>
          <p:cNvPr id="187" name="image1.png" descr="JPL-logo_Stacked_RedBlack-RGB_small_040615.eps"/>
          <p:cNvPicPr/>
          <p:nvPr/>
        </p:nvPicPr>
        <p:blipFill>
          <a:blip r:embed="rId2" cstate="print">
            <a:extLst/>
          </a:blip>
          <a:srcRect b="36678"/>
          <a:stretch>
            <a:fillRect/>
          </a:stretch>
        </p:blipFill>
        <p:spPr>
          <a:xfrm>
            <a:off x="8607083" y="4867030"/>
            <a:ext cx="347748" cy="120110"/>
          </a:xfrm>
          <a:prstGeom prst="rect">
            <a:avLst/>
          </a:prstGeom>
          <a:ln w="12700">
            <a:miter lim="400000"/>
          </a:ln>
        </p:spPr>
      </p:pic>
      <p:sp>
        <p:nvSpPr>
          <p:cNvPr id="188" name="Shape 188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>
              <a:rPr/>
              <a:pPr lvl="0"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0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5_Header/Content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Shape 345"/>
          <p:cNvSpPr>
            <a:spLocks noGrp="1"/>
          </p:cNvSpPr>
          <p:nvPr>
            <p:ph type="body" idx="1"/>
          </p:nvPr>
        </p:nvSpPr>
        <p:spPr>
          <a:xfrm>
            <a:off x="4799314" y="1161145"/>
            <a:ext cx="4008438" cy="398235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add text</a:t>
            </a:r>
          </a:p>
        </p:txBody>
      </p:sp>
      <p:sp>
        <p:nvSpPr>
          <p:cNvPr id="346" name="Shape 346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917389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sp>
        <p:nvSpPr>
          <p:cNvPr id="347" name="Shape 347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0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5_Header/Subhead/Content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Shape 349"/>
          <p:cNvSpPr>
            <a:spLocks noGrp="1"/>
          </p:cNvSpPr>
          <p:nvPr>
            <p:ph type="body" idx="1"/>
          </p:nvPr>
        </p:nvSpPr>
        <p:spPr>
          <a:xfrm>
            <a:off x="4799314" y="1161145"/>
            <a:ext cx="4008438" cy="398235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add text</a:t>
            </a:r>
          </a:p>
        </p:txBody>
      </p:sp>
      <p:sp>
        <p:nvSpPr>
          <p:cNvPr id="350" name="Shape 350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917389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sp>
        <p:nvSpPr>
          <p:cNvPr id="351" name="Shape 351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0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5_Header/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Shape 353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1585046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sp>
        <p:nvSpPr>
          <p:cNvPr id="354" name="Shape 354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0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5_Header/Subhead/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Shape 356"/>
          <p:cNvSpPr>
            <a:spLocks noGrp="1"/>
          </p:cNvSpPr>
          <p:nvPr>
            <p:ph type="body" idx="1"/>
          </p:nvPr>
        </p:nvSpPr>
        <p:spPr>
          <a:xfrm>
            <a:off x="341087" y="665739"/>
            <a:ext cx="8573101" cy="35026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</a:lstStyle>
          <a:p>
            <a:pPr lvl="0"/>
            <a:r>
              <a:t>Click to Edit Subhead</a:t>
            </a:r>
          </a:p>
        </p:txBody>
      </p:sp>
      <p:sp>
        <p:nvSpPr>
          <p:cNvPr id="357" name="Shape 357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470365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sp>
        <p:nvSpPr>
          <p:cNvPr id="358" name="Shape 358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5_Header/Black Str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Shape 360"/>
          <p:cNvSpPr/>
          <p:nvPr/>
        </p:nvSpPr>
        <p:spPr>
          <a:xfrm>
            <a:off x="0" y="1161141"/>
            <a:ext cx="9144000" cy="3558497"/>
          </a:xfrm>
          <a:prstGeom prst="rect">
            <a:avLst/>
          </a:prstGeom>
          <a:solidFill/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1" name="Shape 361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1585046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pic>
        <p:nvPicPr>
          <p:cNvPr id="362" name="image1.png" descr="JPL-logo_Stacked_RedBlack-RGB_small_040615.eps"/>
          <p:cNvPicPr/>
          <p:nvPr/>
        </p:nvPicPr>
        <p:blipFill>
          <a:blip r:embed="rId2" cstate="print">
            <a:extLst/>
          </a:blip>
          <a:srcRect b="36678"/>
          <a:stretch>
            <a:fillRect/>
          </a:stretch>
        </p:blipFill>
        <p:spPr>
          <a:xfrm>
            <a:off x="8607083" y="4867030"/>
            <a:ext cx="347748" cy="120110"/>
          </a:xfrm>
          <a:prstGeom prst="rect">
            <a:avLst/>
          </a:prstGeom>
          <a:ln w="12700">
            <a:miter lim="400000"/>
          </a:ln>
        </p:spPr>
      </p:pic>
      <p:sp>
        <p:nvSpPr>
          <p:cNvPr id="363" name="Shape 363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5_Header/Subhead/Black Str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Shape 365"/>
          <p:cNvSpPr/>
          <p:nvPr/>
        </p:nvSpPr>
        <p:spPr>
          <a:xfrm>
            <a:off x="0" y="1161141"/>
            <a:ext cx="9144000" cy="3558497"/>
          </a:xfrm>
          <a:prstGeom prst="rect">
            <a:avLst/>
          </a:prstGeom>
          <a:solidFill/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" name="Shape 366"/>
          <p:cNvSpPr>
            <a:spLocks noGrp="1"/>
          </p:cNvSpPr>
          <p:nvPr>
            <p:ph type="body" idx="1"/>
          </p:nvPr>
        </p:nvSpPr>
        <p:spPr>
          <a:xfrm>
            <a:off x="341087" y="665739"/>
            <a:ext cx="8573101" cy="35026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</a:lstStyle>
          <a:p>
            <a:pPr lvl="0"/>
            <a:r>
              <a:t>Click to Edit Subhead</a:t>
            </a:r>
          </a:p>
        </p:txBody>
      </p:sp>
      <p:sp>
        <p:nvSpPr>
          <p:cNvPr id="367" name="Shape 367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470365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pic>
        <p:nvPicPr>
          <p:cNvPr id="368" name="image1.png" descr="JPL-logo_Stacked_RedBlack-RGB_small_040615.eps"/>
          <p:cNvPicPr/>
          <p:nvPr/>
        </p:nvPicPr>
        <p:blipFill>
          <a:blip r:embed="rId2" cstate="print">
            <a:extLst/>
          </a:blip>
          <a:srcRect b="36678"/>
          <a:stretch>
            <a:fillRect/>
          </a:stretch>
        </p:blipFill>
        <p:spPr>
          <a:xfrm>
            <a:off x="8607083" y="4867030"/>
            <a:ext cx="347748" cy="120110"/>
          </a:xfrm>
          <a:prstGeom prst="rect">
            <a:avLst/>
          </a:prstGeom>
          <a:ln w="12700">
            <a:miter lim="400000"/>
          </a:ln>
        </p:spPr>
      </p:pic>
      <p:sp>
        <p:nvSpPr>
          <p:cNvPr id="369" name="Shape 369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0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5_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Shape 371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0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5_Chapter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Shape 373"/>
          <p:cNvSpPr>
            <a:spLocks noGrp="1"/>
          </p:cNvSpPr>
          <p:nvPr>
            <p:ph type="body" idx="1"/>
          </p:nvPr>
        </p:nvSpPr>
        <p:spPr>
          <a:xfrm>
            <a:off x="0" y="2239365"/>
            <a:ext cx="9144000" cy="290413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800"/>
              </a:spcBef>
              <a:buSzTx/>
              <a:buFontTx/>
              <a:buNone/>
              <a:defRPr sz="3600"/>
            </a:lvl1pPr>
          </a:lstStyle>
          <a:p>
            <a:pPr lvl="0">
              <a:defRPr sz="1800"/>
            </a:pPr>
            <a:r>
              <a:rPr sz="3600"/>
              <a:t>Click To Edit Chapter Divider</a:t>
            </a:r>
          </a:p>
        </p:txBody>
      </p:sp>
    </p:spTree>
  </p:cSld>
  <p:clrMapOvr>
    <a:masterClrMapping/>
  </p:clrMapOvr>
  <p:transition spd="med"/>
</p:sldLayout>
</file>

<file path=ppt/slideLayouts/slideLayout5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5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_Cover w No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Shape 376"/>
          <p:cNvSpPr>
            <a:spLocks noGrp="1"/>
          </p:cNvSpPr>
          <p:nvPr>
            <p:ph type="body" idx="1"/>
          </p:nvPr>
        </p:nvSpPr>
        <p:spPr>
          <a:xfrm>
            <a:off x="914948" y="2472514"/>
            <a:ext cx="7498996" cy="267098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00"/>
              </a:spcBef>
              <a:buSzTx/>
              <a:buFontTx/>
              <a:buNone/>
              <a:defRPr sz="1200"/>
            </a:lvl1pPr>
          </a:lstStyle>
          <a:p>
            <a:pPr lvl="0">
              <a:defRPr sz="1800"/>
            </a:pPr>
            <a:r>
              <a:rPr sz="1200"/>
              <a:t>Click to Edit Name(s) of Presenter(s), Directorate/Division and Date</a:t>
            </a:r>
          </a:p>
        </p:txBody>
      </p:sp>
      <p:pic>
        <p:nvPicPr>
          <p:cNvPr id="377" name="image2.png" descr="JPL-logo_Stacked_RedBlack-RGB_small_040615.eps"/>
          <p:cNvPicPr/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946165" y="935377"/>
            <a:ext cx="1819638" cy="99252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Header/Subhead/Black Str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/>
          <p:nvPr/>
        </p:nvSpPr>
        <p:spPr>
          <a:xfrm>
            <a:off x="0" y="1161141"/>
            <a:ext cx="9144000" cy="3558497"/>
          </a:xfrm>
          <a:prstGeom prst="rect">
            <a:avLst/>
          </a:prstGeom>
          <a:solidFill/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91" name="Shape 191"/>
          <p:cNvSpPr>
            <a:spLocks noGrp="1"/>
          </p:cNvSpPr>
          <p:nvPr>
            <p:ph type="body" idx="1"/>
          </p:nvPr>
        </p:nvSpPr>
        <p:spPr>
          <a:xfrm>
            <a:off x="341087" y="665739"/>
            <a:ext cx="8573101" cy="35026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</a:lstStyle>
          <a:p>
            <a:pPr lvl="0"/>
            <a:r>
              <a:t>Click to Edit Subhead</a:t>
            </a:r>
          </a:p>
        </p:txBody>
      </p:sp>
      <p:sp>
        <p:nvSpPr>
          <p:cNvPr id="192" name="Shape 192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470365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pic>
        <p:nvPicPr>
          <p:cNvPr id="193" name="image1.png" descr="JPL-logo_Stacked_RedBlack-RGB_small_040615.eps"/>
          <p:cNvPicPr/>
          <p:nvPr/>
        </p:nvPicPr>
        <p:blipFill>
          <a:blip r:embed="rId2" cstate="print">
            <a:extLst/>
          </a:blip>
          <a:srcRect b="36678"/>
          <a:stretch>
            <a:fillRect/>
          </a:stretch>
        </p:blipFill>
        <p:spPr>
          <a:xfrm>
            <a:off x="8607083" y="4867030"/>
            <a:ext cx="347748" cy="120110"/>
          </a:xfrm>
          <a:prstGeom prst="rect">
            <a:avLst/>
          </a:prstGeom>
          <a:ln w="12700">
            <a:miter lim="400000"/>
          </a:ln>
        </p:spPr>
      </p:pic>
      <p:sp>
        <p:nvSpPr>
          <p:cNvPr id="194" name="Shape 194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>
              <a:rPr/>
              <a:pPr lvl="0"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_Cover w Subhead w No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Shape 379"/>
          <p:cNvSpPr>
            <a:spLocks noGrp="1"/>
          </p:cNvSpPr>
          <p:nvPr>
            <p:ph type="body" idx="1"/>
          </p:nvPr>
        </p:nvSpPr>
        <p:spPr>
          <a:xfrm>
            <a:off x="903833" y="1997174"/>
            <a:ext cx="7524223" cy="314632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500"/>
              </a:spcBef>
              <a:buSzTx/>
              <a:buFontTx/>
              <a:buNone/>
              <a:defRPr sz="2400" b="1"/>
            </a:lvl1pPr>
          </a:lstStyle>
          <a:p>
            <a:pPr lvl="0">
              <a:defRPr sz="1800" b="0"/>
            </a:pPr>
            <a:r>
              <a:rPr sz="2400" b="1"/>
              <a:t>Click to Edit Presentation Title</a:t>
            </a:r>
          </a:p>
        </p:txBody>
      </p:sp>
      <p:pic>
        <p:nvPicPr>
          <p:cNvPr id="380" name="image2.png" descr="JPL-logo_Stacked_RedBlack-RGB_small_040615.eps"/>
          <p:cNvPicPr/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946165" y="935377"/>
            <a:ext cx="1819638" cy="99252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5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_Cover w Squar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Shape 382"/>
          <p:cNvSpPr>
            <a:spLocks noGrp="1"/>
          </p:cNvSpPr>
          <p:nvPr>
            <p:ph type="body" idx="1"/>
          </p:nvPr>
        </p:nvSpPr>
        <p:spPr>
          <a:xfrm>
            <a:off x="5127623" y="1210732"/>
            <a:ext cx="4016377" cy="1782024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500"/>
              </a:spcBef>
              <a:buSzTx/>
              <a:buFontTx/>
              <a:buNone/>
              <a:defRPr sz="2400" b="1"/>
            </a:lvl1pPr>
          </a:lstStyle>
          <a:p>
            <a:pPr lvl="0">
              <a:defRPr sz="1800" b="0"/>
            </a:pPr>
            <a:r>
              <a:rPr sz="2400" b="1"/>
              <a:t>Presentation Title</a:t>
            </a:r>
          </a:p>
        </p:txBody>
      </p:sp>
      <p:pic>
        <p:nvPicPr>
          <p:cNvPr id="383" name="image2.png" descr="JPL-logo_Stacked_RedBlack-RGB_small_040615.eps"/>
          <p:cNvPicPr/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6231056" y="4040528"/>
            <a:ext cx="1819638" cy="99253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5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_Cover w Horizonta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5" name="image2.png" descr="JPL-logo_Stacked_RedBlack-RGB_small_040615.eps"/>
          <p:cNvPicPr/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7048617" y="3852490"/>
            <a:ext cx="1819638" cy="992531"/>
          </a:xfrm>
          <a:prstGeom prst="rect">
            <a:avLst/>
          </a:prstGeom>
          <a:ln w="12700">
            <a:miter lim="400000"/>
          </a:ln>
        </p:spPr>
      </p:pic>
      <p:sp>
        <p:nvSpPr>
          <p:cNvPr id="386" name="Shape 386"/>
          <p:cNvSpPr>
            <a:spLocks noGrp="1"/>
          </p:cNvSpPr>
          <p:nvPr>
            <p:ph type="body" idx="1"/>
          </p:nvPr>
        </p:nvSpPr>
        <p:spPr>
          <a:xfrm>
            <a:off x="368118" y="3904541"/>
            <a:ext cx="6513977" cy="1238961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500"/>
              </a:spcBef>
              <a:buSzTx/>
              <a:buFontTx/>
              <a:buNone/>
              <a:defRPr sz="2400" b="1"/>
            </a:lvl1pPr>
          </a:lstStyle>
          <a:p>
            <a:pPr lvl="0">
              <a:defRPr sz="1800" b="0"/>
            </a:pPr>
            <a:r>
              <a:rPr sz="2400" b="1"/>
              <a:t>Click to Edit Presentation Title</a:t>
            </a:r>
          </a:p>
        </p:txBody>
      </p:sp>
    </p:spTree>
  </p:cSld>
  <p:clrMapOvr>
    <a:masterClrMapping/>
  </p:clrMapOvr>
  <p:transition spd="med"/>
</p:sldLayout>
</file>

<file path=ppt/slideLayouts/slideLayout5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_Back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image2.png" descr="JPL-logo_Stacked_RedBlack-RGB_small_040615.eps"/>
          <p:cNvPicPr/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3457068" y="1963607"/>
            <a:ext cx="2229863" cy="121629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5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6_Mission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Shape 394"/>
          <p:cNvSpPr/>
          <p:nvPr/>
        </p:nvSpPr>
        <p:spPr>
          <a:xfrm flipH="1" flipV="1">
            <a:off x="5890626" y="1340392"/>
            <a:ext cx="5" cy="3193143"/>
          </a:xfrm>
          <a:prstGeom prst="line">
            <a:avLst/>
          </a:prstGeom>
          <a:ln w="12700">
            <a:solidFill>
              <a:srgbClr val="BFBFBF"/>
            </a:solidFill>
            <a:round/>
          </a:ln>
        </p:spPr>
        <p:txBody>
          <a:bodyPr lIns="0" tIns="0" rIns="0" bIns="0"/>
          <a:lstStyle/>
          <a:p>
            <a:pPr>
              <a:defRPr sz="1200"/>
            </a:pPr>
            <a:endParaRPr sz="1200"/>
          </a:p>
        </p:txBody>
      </p:sp>
      <p:sp>
        <p:nvSpPr>
          <p:cNvPr id="395" name="Shape 395"/>
          <p:cNvSpPr>
            <a:spLocks noGrp="1"/>
          </p:cNvSpPr>
          <p:nvPr>
            <p:ph type="body" idx="1"/>
          </p:nvPr>
        </p:nvSpPr>
        <p:spPr>
          <a:xfrm>
            <a:off x="341087" y="665739"/>
            <a:ext cx="8573101" cy="35026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</a:lstStyle>
          <a:p>
            <a:pPr lvl="0"/>
            <a:r>
              <a:t>Click to Edit Subhead</a:t>
            </a:r>
          </a:p>
        </p:txBody>
      </p:sp>
      <p:sp>
        <p:nvSpPr>
          <p:cNvPr id="396" name="Shape 396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470365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add Mission or Project Name</a:t>
            </a:r>
          </a:p>
        </p:txBody>
      </p:sp>
      <p:pic>
        <p:nvPicPr>
          <p:cNvPr id="397" name="image1.png" descr="JPL-logo_Stacked_RedBlack-RGB_small_040615.eps"/>
          <p:cNvPicPr/>
          <p:nvPr/>
        </p:nvPicPr>
        <p:blipFill>
          <a:blip r:embed="rId2" cstate="print">
            <a:extLst/>
          </a:blip>
          <a:srcRect b="36678"/>
          <a:stretch>
            <a:fillRect/>
          </a:stretch>
        </p:blipFill>
        <p:spPr>
          <a:xfrm>
            <a:off x="8607083" y="4867030"/>
            <a:ext cx="347748" cy="120110"/>
          </a:xfrm>
          <a:prstGeom prst="rect">
            <a:avLst/>
          </a:prstGeom>
          <a:ln w="12700">
            <a:miter lim="400000"/>
          </a:ln>
        </p:spPr>
      </p:pic>
      <p:sp>
        <p:nvSpPr>
          <p:cNvPr id="398" name="Shape 398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6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Shape 400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1585046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sp>
        <p:nvSpPr>
          <p:cNvPr id="401" name="Shape 401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6_Header/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Shape 403"/>
          <p:cNvSpPr>
            <a:spLocks noGrp="1"/>
          </p:cNvSpPr>
          <p:nvPr>
            <p:ph type="body" idx="1"/>
          </p:nvPr>
        </p:nvSpPr>
        <p:spPr>
          <a:xfrm>
            <a:off x="341087" y="665739"/>
            <a:ext cx="8573101" cy="35026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  <a:lvl2pPr marL="0" indent="0">
              <a:spcBef>
                <a:spcPts val="400"/>
              </a:spcBef>
              <a:buSzTx/>
              <a:buFontTx/>
              <a:buNone/>
              <a:defRPr sz="1800"/>
            </a:lvl2pPr>
            <a:lvl3pPr marL="0" indent="0">
              <a:spcBef>
                <a:spcPts val="400"/>
              </a:spcBef>
              <a:buSzTx/>
              <a:buFontTx/>
              <a:buNone/>
              <a:defRPr sz="1800"/>
            </a:lvl3pPr>
            <a:lvl4pPr marL="0" indent="0">
              <a:spcBef>
                <a:spcPts val="400"/>
              </a:spcBef>
              <a:buSzTx/>
              <a:buFontTx/>
              <a:buNone/>
              <a:defRPr sz="1800"/>
            </a:lvl4pPr>
            <a:lvl5pPr marL="0" indent="0">
              <a:spcBef>
                <a:spcPts val="400"/>
              </a:spcBef>
              <a:buSzTx/>
              <a:buFontTx/>
              <a:buNone/>
              <a:defRPr sz="1800"/>
            </a:lvl5pPr>
          </a:lstStyle>
          <a:p>
            <a:pPr lvl="0"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4" name="Shape 404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470365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Title Text</a:t>
            </a:r>
          </a:p>
        </p:txBody>
      </p:sp>
      <p:pic>
        <p:nvPicPr>
          <p:cNvPr id="405" name="image1.png" descr="JPL-logo_Stacked_RedBlack-RGB_small_040615.eps"/>
          <p:cNvPicPr/>
          <p:nvPr/>
        </p:nvPicPr>
        <p:blipFill>
          <a:blip r:embed="rId2" cstate="print">
            <a:extLst/>
          </a:blip>
          <a:srcRect b="36678"/>
          <a:stretch>
            <a:fillRect/>
          </a:stretch>
        </p:blipFill>
        <p:spPr>
          <a:xfrm>
            <a:off x="8607083" y="4867030"/>
            <a:ext cx="347748" cy="120111"/>
          </a:xfrm>
          <a:prstGeom prst="rect">
            <a:avLst/>
          </a:prstGeom>
          <a:ln w="12700">
            <a:miter lim="400000"/>
          </a:ln>
        </p:spPr>
      </p:pic>
      <p:sp>
        <p:nvSpPr>
          <p:cNvPr id="406" name="Shape 406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6_Header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Shape 408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edit Master text styles</a:t>
            </a:r>
          </a:p>
          <a:p>
            <a:pPr lvl="1">
              <a:defRPr sz="1800"/>
            </a:pPr>
            <a:r>
              <a:rPr sz="3200"/>
              <a:t>Second level</a:t>
            </a:r>
          </a:p>
          <a:p>
            <a:pPr lvl="2">
              <a:defRPr sz="1800"/>
            </a:pPr>
            <a:r>
              <a:rPr sz="3200"/>
              <a:t>Third level</a:t>
            </a:r>
          </a:p>
          <a:p>
            <a:pPr lvl="3">
              <a:defRPr sz="1800"/>
            </a:pPr>
            <a:r>
              <a:rPr sz="3200"/>
              <a:t>Fourth level</a:t>
            </a:r>
          </a:p>
          <a:p>
            <a:pPr lvl="4">
              <a:defRPr sz="1800"/>
            </a:pPr>
            <a:r>
              <a:rPr sz="3200"/>
              <a:t>Fifth level</a:t>
            </a:r>
          </a:p>
        </p:txBody>
      </p:sp>
      <p:sp>
        <p:nvSpPr>
          <p:cNvPr id="409" name="Shape 40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sp>
        <p:nvSpPr>
          <p:cNvPr id="410" name="Shape 410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9_Header/Subhead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Shape 412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edit Master text styles</a:t>
            </a:r>
          </a:p>
          <a:p>
            <a:pPr lvl="1">
              <a:defRPr sz="1800"/>
            </a:pPr>
            <a:r>
              <a:rPr sz="3200"/>
              <a:t>Second level</a:t>
            </a:r>
          </a:p>
          <a:p>
            <a:pPr lvl="2">
              <a:defRPr sz="1800"/>
            </a:pPr>
            <a:r>
              <a:rPr sz="3200"/>
              <a:t>Third level</a:t>
            </a:r>
          </a:p>
          <a:p>
            <a:pPr lvl="3">
              <a:defRPr sz="1800"/>
            </a:pPr>
            <a:r>
              <a:rPr sz="3200"/>
              <a:t>Fourth level</a:t>
            </a:r>
          </a:p>
          <a:p>
            <a:pPr lvl="4">
              <a:defRPr sz="1800"/>
            </a:pPr>
            <a:r>
              <a:rPr sz="3200"/>
              <a:t>Fifth level</a:t>
            </a:r>
          </a:p>
        </p:txBody>
      </p:sp>
      <p:sp>
        <p:nvSpPr>
          <p:cNvPr id="413" name="Shape 41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sp>
        <p:nvSpPr>
          <p:cNvPr id="414" name="Shape 414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6_Header/Content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Shape 416"/>
          <p:cNvSpPr>
            <a:spLocks noGrp="1"/>
          </p:cNvSpPr>
          <p:nvPr>
            <p:ph type="body" idx="1"/>
          </p:nvPr>
        </p:nvSpPr>
        <p:spPr>
          <a:xfrm>
            <a:off x="4799314" y="1161145"/>
            <a:ext cx="4008438" cy="398235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add text</a:t>
            </a:r>
          </a:p>
        </p:txBody>
      </p:sp>
      <p:sp>
        <p:nvSpPr>
          <p:cNvPr id="417" name="Shape 417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917389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sp>
        <p:nvSpPr>
          <p:cNvPr id="418" name="Shape 418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>
              <a:rPr/>
              <a:pPr lvl="0"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6_Header/Subhead/Content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Shape 420"/>
          <p:cNvSpPr>
            <a:spLocks noGrp="1"/>
          </p:cNvSpPr>
          <p:nvPr>
            <p:ph type="body" idx="1"/>
          </p:nvPr>
        </p:nvSpPr>
        <p:spPr>
          <a:xfrm>
            <a:off x="4799314" y="1161145"/>
            <a:ext cx="4008438" cy="398235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add text</a:t>
            </a:r>
          </a:p>
        </p:txBody>
      </p:sp>
      <p:sp>
        <p:nvSpPr>
          <p:cNvPr id="421" name="Shape 421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917389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sp>
        <p:nvSpPr>
          <p:cNvPr id="422" name="Shape 422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2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6_Header/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Shape 424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1585046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sp>
        <p:nvSpPr>
          <p:cNvPr id="425" name="Shape 425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2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6_Header/Subhead/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Shape 427"/>
          <p:cNvSpPr>
            <a:spLocks noGrp="1"/>
          </p:cNvSpPr>
          <p:nvPr>
            <p:ph type="body" idx="1"/>
          </p:nvPr>
        </p:nvSpPr>
        <p:spPr>
          <a:xfrm>
            <a:off x="341087" y="665739"/>
            <a:ext cx="8573101" cy="35026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</a:lstStyle>
          <a:p>
            <a:pPr lvl="0"/>
            <a:r>
              <a:t>Click to Edit Subhead</a:t>
            </a:r>
          </a:p>
        </p:txBody>
      </p:sp>
      <p:sp>
        <p:nvSpPr>
          <p:cNvPr id="428" name="Shape 428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470365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sp>
        <p:nvSpPr>
          <p:cNvPr id="429" name="Shape 429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6_Header/Black Str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Shape 431"/>
          <p:cNvSpPr/>
          <p:nvPr/>
        </p:nvSpPr>
        <p:spPr>
          <a:xfrm>
            <a:off x="0" y="1161141"/>
            <a:ext cx="9144000" cy="3558497"/>
          </a:xfrm>
          <a:prstGeom prst="rect">
            <a:avLst/>
          </a:prstGeom>
          <a:solidFill/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2" name="Shape 432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1585046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pic>
        <p:nvPicPr>
          <p:cNvPr id="433" name="image1.png" descr="JPL-logo_Stacked_RedBlack-RGB_small_040615.eps"/>
          <p:cNvPicPr/>
          <p:nvPr/>
        </p:nvPicPr>
        <p:blipFill>
          <a:blip r:embed="rId2" cstate="print">
            <a:extLst/>
          </a:blip>
          <a:srcRect b="36678"/>
          <a:stretch>
            <a:fillRect/>
          </a:stretch>
        </p:blipFill>
        <p:spPr>
          <a:xfrm>
            <a:off x="8607083" y="4867030"/>
            <a:ext cx="347748" cy="120110"/>
          </a:xfrm>
          <a:prstGeom prst="rect">
            <a:avLst/>
          </a:prstGeom>
          <a:ln w="12700">
            <a:miter lim="400000"/>
          </a:ln>
        </p:spPr>
      </p:pic>
      <p:sp>
        <p:nvSpPr>
          <p:cNvPr id="434" name="Shape 434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6_Header/Subhead/Black Str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Shape 436"/>
          <p:cNvSpPr/>
          <p:nvPr/>
        </p:nvSpPr>
        <p:spPr>
          <a:xfrm>
            <a:off x="0" y="1161141"/>
            <a:ext cx="9144000" cy="3558497"/>
          </a:xfrm>
          <a:prstGeom prst="rect">
            <a:avLst/>
          </a:prstGeom>
          <a:solidFill/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7" name="Shape 437"/>
          <p:cNvSpPr>
            <a:spLocks noGrp="1"/>
          </p:cNvSpPr>
          <p:nvPr>
            <p:ph type="body" idx="1"/>
          </p:nvPr>
        </p:nvSpPr>
        <p:spPr>
          <a:xfrm>
            <a:off x="341087" y="665739"/>
            <a:ext cx="8573101" cy="35026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</a:lstStyle>
          <a:p>
            <a:pPr lvl="0"/>
            <a:r>
              <a:t>Click to Edit Subhead</a:t>
            </a:r>
          </a:p>
        </p:txBody>
      </p:sp>
      <p:sp>
        <p:nvSpPr>
          <p:cNvPr id="438" name="Shape 438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470365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pic>
        <p:nvPicPr>
          <p:cNvPr id="439" name="image1.png" descr="JPL-logo_Stacked_RedBlack-RGB_small_040615.eps"/>
          <p:cNvPicPr/>
          <p:nvPr/>
        </p:nvPicPr>
        <p:blipFill>
          <a:blip r:embed="rId2" cstate="print">
            <a:extLst/>
          </a:blip>
          <a:srcRect b="36678"/>
          <a:stretch>
            <a:fillRect/>
          </a:stretch>
        </p:blipFill>
        <p:spPr>
          <a:xfrm>
            <a:off x="8607083" y="4867030"/>
            <a:ext cx="347748" cy="120110"/>
          </a:xfrm>
          <a:prstGeom prst="rect">
            <a:avLst/>
          </a:prstGeom>
          <a:ln w="12700">
            <a:miter lim="400000"/>
          </a:ln>
        </p:spPr>
      </p:pic>
      <p:sp>
        <p:nvSpPr>
          <p:cNvPr id="440" name="Shape 440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2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6_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Shape 442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6_Chapter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Shape 444"/>
          <p:cNvSpPr>
            <a:spLocks noGrp="1"/>
          </p:cNvSpPr>
          <p:nvPr>
            <p:ph type="body" idx="1"/>
          </p:nvPr>
        </p:nvSpPr>
        <p:spPr>
          <a:xfrm>
            <a:off x="0" y="2239365"/>
            <a:ext cx="9144000" cy="290413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800"/>
              </a:spcBef>
              <a:buSzTx/>
              <a:buFontTx/>
              <a:buNone/>
              <a:defRPr sz="3600"/>
            </a:lvl1pPr>
          </a:lstStyle>
          <a:p>
            <a:pPr lvl="0">
              <a:defRPr sz="1800"/>
            </a:pPr>
            <a:r>
              <a:rPr sz="3600"/>
              <a:t>Click To Edit Chapter Divider</a:t>
            </a:r>
          </a:p>
        </p:txBody>
      </p:sp>
    </p:spTree>
  </p:cSld>
  <p:clrMapOvr>
    <a:masterClrMapping/>
  </p:clrMapOvr>
  <p:transition spd="med"/>
</p:sldLayout>
</file>

<file path=ppt/slideLayouts/slideLayout5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5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7_Mission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Shape 447"/>
          <p:cNvSpPr/>
          <p:nvPr/>
        </p:nvSpPr>
        <p:spPr>
          <a:xfrm flipH="1" flipV="1">
            <a:off x="5890626" y="1340392"/>
            <a:ext cx="5" cy="3193143"/>
          </a:xfrm>
          <a:prstGeom prst="line">
            <a:avLst/>
          </a:prstGeom>
          <a:ln w="12700">
            <a:solidFill>
              <a:srgbClr val="BFBFBF"/>
            </a:solidFill>
            <a:round/>
          </a:ln>
        </p:spPr>
        <p:txBody>
          <a:bodyPr lIns="0" tIns="0" rIns="0" bIns="0"/>
          <a:lstStyle/>
          <a:p>
            <a:pPr>
              <a:defRPr sz="1200"/>
            </a:pPr>
            <a:endParaRPr sz="1200"/>
          </a:p>
        </p:txBody>
      </p:sp>
      <p:sp>
        <p:nvSpPr>
          <p:cNvPr id="448" name="Shape 448"/>
          <p:cNvSpPr>
            <a:spLocks noGrp="1"/>
          </p:cNvSpPr>
          <p:nvPr>
            <p:ph type="body" idx="1"/>
          </p:nvPr>
        </p:nvSpPr>
        <p:spPr>
          <a:xfrm>
            <a:off x="341087" y="665739"/>
            <a:ext cx="8573101" cy="35026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</a:lstStyle>
          <a:p>
            <a:pPr lvl="0"/>
            <a:r>
              <a:t>Click to Edit Subhead</a:t>
            </a:r>
          </a:p>
        </p:txBody>
      </p:sp>
      <p:sp>
        <p:nvSpPr>
          <p:cNvPr id="449" name="Shape 449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470365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add Mission or Project Name</a:t>
            </a:r>
          </a:p>
        </p:txBody>
      </p:sp>
      <p:pic>
        <p:nvPicPr>
          <p:cNvPr id="450" name="image1.png" descr="JPL-logo_Stacked_RedBlack-RGB_small_040615.eps"/>
          <p:cNvPicPr/>
          <p:nvPr/>
        </p:nvPicPr>
        <p:blipFill>
          <a:blip r:embed="rId2" cstate="print">
            <a:extLst/>
          </a:blip>
          <a:srcRect b="36678"/>
          <a:stretch>
            <a:fillRect/>
          </a:stretch>
        </p:blipFill>
        <p:spPr>
          <a:xfrm>
            <a:off x="8607083" y="4867030"/>
            <a:ext cx="347748" cy="120110"/>
          </a:xfrm>
          <a:prstGeom prst="rect">
            <a:avLst/>
          </a:prstGeom>
          <a:ln w="12700">
            <a:miter lim="400000"/>
          </a:ln>
        </p:spPr>
      </p:pic>
      <p:sp>
        <p:nvSpPr>
          <p:cNvPr id="451" name="Shape 451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2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7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Shape 453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1585046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sp>
        <p:nvSpPr>
          <p:cNvPr id="454" name="Shape 454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hapter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>
            <a:spLocks noGrp="1"/>
          </p:cNvSpPr>
          <p:nvPr>
            <p:ph type="body" idx="1"/>
          </p:nvPr>
        </p:nvSpPr>
        <p:spPr>
          <a:xfrm>
            <a:off x="0" y="2239365"/>
            <a:ext cx="9144000" cy="290413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800"/>
              </a:spcBef>
              <a:buSzTx/>
              <a:buFontTx/>
              <a:buNone/>
              <a:defRPr sz="3600"/>
            </a:lvl1pPr>
          </a:lstStyle>
          <a:p>
            <a:pPr lvl="0">
              <a:defRPr sz="1800"/>
            </a:pPr>
            <a:r>
              <a:rPr sz="3600"/>
              <a:t>Click To Edit Chapter Divider</a:t>
            </a:r>
          </a:p>
        </p:txBody>
      </p:sp>
    </p:spTree>
  </p:cSld>
  <p:clrMapOvr>
    <a:masterClrMapping/>
  </p:clrMapOvr>
  <p:transition spd="med"/>
</p:sldLayout>
</file>

<file path=ppt/slideLayouts/slideLayout53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7_Header/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Shape 456"/>
          <p:cNvSpPr>
            <a:spLocks noGrp="1"/>
          </p:cNvSpPr>
          <p:nvPr>
            <p:ph type="body" idx="1"/>
          </p:nvPr>
        </p:nvSpPr>
        <p:spPr>
          <a:xfrm>
            <a:off x="341087" y="665739"/>
            <a:ext cx="8573101" cy="35026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</a:lstStyle>
          <a:p>
            <a:pPr lvl="0"/>
            <a:r>
              <a:t>Click to Edit Subhead</a:t>
            </a:r>
          </a:p>
        </p:txBody>
      </p:sp>
      <p:sp>
        <p:nvSpPr>
          <p:cNvPr id="457" name="Shape 457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470365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sp>
        <p:nvSpPr>
          <p:cNvPr id="458" name="Shape 458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3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7_Header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Shape 460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edit Master text styles</a:t>
            </a:r>
          </a:p>
          <a:p>
            <a:pPr lvl="1">
              <a:defRPr sz="1800"/>
            </a:pPr>
            <a:r>
              <a:rPr sz="3200"/>
              <a:t>Second level</a:t>
            </a:r>
          </a:p>
          <a:p>
            <a:pPr lvl="2">
              <a:defRPr sz="1800"/>
            </a:pPr>
            <a:r>
              <a:rPr sz="3200"/>
              <a:t>Third level</a:t>
            </a:r>
          </a:p>
          <a:p>
            <a:pPr lvl="3">
              <a:defRPr sz="1800"/>
            </a:pPr>
            <a:r>
              <a:rPr sz="3200"/>
              <a:t>Fourth level</a:t>
            </a:r>
          </a:p>
          <a:p>
            <a:pPr lvl="4">
              <a:defRPr sz="1800"/>
            </a:pPr>
            <a:r>
              <a:rPr sz="3200"/>
              <a:t>Fifth level</a:t>
            </a:r>
          </a:p>
        </p:txBody>
      </p:sp>
      <p:sp>
        <p:nvSpPr>
          <p:cNvPr id="461" name="Shape 46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sp>
        <p:nvSpPr>
          <p:cNvPr id="462" name="Shape 462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3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0_Header/Subhead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Shape 464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edit Master text styles</a:t>
            </a:r>
          </a:p>
          <a:p>
            <a:pPr lvl="1">
              <a:defRPr sz="1800"/>
            </a:pPr>
            <a:r>
              <a:rPr sz="3200"/>
              <a:t>Second level</a:t>
            </a:r>
          </a:p>
          <a:p>
            <a:pPr lvl="2">
              <a:defRPr sz="1800"/>
            </a:pPr>
            <a:r>
              <a:rPr sz="3200"/>
              <a:t>Third level</a:t>
            </a:r>
          </a:p>
          <a:p>
            <a:pPr lvl="3">
              <a:defRPr sz="1800"/>
            </a:pPr>
            <a:r>
              <a:rPr sz="3200"/>
              <a:t>Fourth level</a:t>
            </a:r>
          </a:p>
          <a:p>
            <a:pPr lvl="4">
              <a:defRPr sz="1800"/>
            </a:pPr>
            <a:r>
              <a:rPr sz="3200"/>
              <a:t>Fifth level</a:t>
            </a:r>
          </a:p>
        </p:txBody>
      </p:sp>
      <p:sp>
        <p:nvSpPr>
          <p:cNvPr id="465" name="Shape 46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sp>
        <p:nvSpPr>
          <p:cNvPr id="466" name="Shape 466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3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7_Header/Content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Shape 468"/>
          <p:cNvSpPr>
            <a:spLocks noGrp="1"/>
          </p:cNvSpPr>
          <p:nvPr>
            <p:ph type="body" idx="1"/>
          </p:nvPr>
        </p:nvSpPr>
        <p:spPr>
          <a:xfrm>
            <a:off x="4799314" y="1161145"/>
            <a:ext cx="4008438" cy="398235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add text</a:t>
            </a:r>
          </a:p>
        </p:txBody>
      </p:sp>
      <p:sp>
        <p:nvSpPr>
          <p:cNvPr id="469" name="Shape 469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917389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sp>
        <p:nvSpPr>
          <p:cNvPr id="470" name="Shape 470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3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7_Header/Subhead/Content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Shape 472"/>
          <p:cNvSpPr>
            <a:spLocks noGrp="1"/>
          </p:cNvSpPr>
          <p:nvPr>
            <p:ph type="body" idx="1"/>
          </p:nvPr>
        </p:nvSpPr>
        <p:spPr>
          <a:xfrm>
            <a:off x="4799314" y="1161145"/>
            <a:ext cx="4008438" cy="398235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add text</a:t>
            </a:r>
          </a:p>
        </p:txBody>
      </p:sp>
      <p:sp>
        <p:nvSpPr>
          <p:cNvPr id="473" name="Shape 473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917389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sp>
        <p:nvSpPr>
          <p:cNvPr id="474" name="Shape 474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3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7_Header/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Shape 476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1585046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sp>
        <p:nvSpPr>
          <p:cNvPr id="477" name="Shape 477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3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7_Header/Subhead/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Shape 479"/>
          <p:cNvSpPr>
            <a:spLocks noGrp="1"/>
          </p:cNvSpPr>
          <p:nvPr>
            <p:ph type="body" idx="1"/>
          </p:nvPr>
        </p:nvSpPr>
        <p:spPr>
          <a:xfrm>
            <a:off x="341087" y="665739"/>
            <a:ext cx="8573101" cy="35026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</a:lstStyle>
          <a:p>
            <a:pPr lvl="0"/>
            <a:r>
              <a:t>Click to Edit Subhead</a:t>
            </a:r>
          </a:p>
        </p:txBody>
      </p:sp>
      <p:sp>
        <p:nvSpPr>
          <p:cNvPr id="480" name="Shape 480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470365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sp>
        <p:nvSpPr>
          <p:cNvPr id="481" name="Shape 481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7_Header/Black Str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Shape 483"/>
          <p:cNvSpPr/>
          <p:nvPr/>
        </p:nvSpPr>
        <p:spPr>
          <a:xfrm>
            <a:off x="0" y="1161141"/>
            <a:ext cx="9144000" cy="3558497"/>
          </a:xfrm>
          <a:prstGeom prst="rect">
            <a:avLst/>
          </a:prstGeom>
          <a:solidFill/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4" name="Shape 484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1585046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pic>
        <p:nvPicPr>
          <p:cNvPr id="485" name="image1.png" descr="JPL-logo_Stacked_RedBlack-RGB_small_040615.eps"/>
          <p:cNvPicPr/>
          <p:nvPr/>
        </p:nvPicPr>
        <p:blipFill>
          <a:blip r:embed="rId2" cstate="print">
            <a:extLst/>
          </a:blip>
          <a:srcRect b="36678"/>
          <a:stretch>
            <a:fillRect/>
          </a:stretch>
        </p:blipFill>
        <p:spPr>
          <a:xfrm>
            <a:off x="8607083" y="4867030"/>
            <a:ext cx="347748" cy="120110"/>
          </a:xfrm>
          <a:prstGeom prst="rect">
            <a:avLst/>
          </a:prstGeom>
          <a:ln w="12700">
            <a:miter lim="400000"/>
          </a:ln>
        </p:spPr>
      </p:pic>
      <p:sp>
        <p:nvSpPr>
          <p:cNvPr id="486" name="Shape 486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7_Header/Subhead/Black Str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Shape 488"/>
          <p:cNvSpPr/>
          <p:nvPr/>
        </p:nvSpPr>
        <p:spPr>
          <a:xfrm>
            <a:off x="0" y="1161141"/>
            <a:ext cx="9144000" cy="3558497"/>
          </a:xfrm>
          <a:prstGeom prst="rect">
            <a:avLst/>
          </a:prstGeom>
          <a:solidFill/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9" name="Shape 489"/>
          <p:cNvSpPr>
            <a:spLocks noGrp="1"/>
          </p:cNvSpPr>
          <p:nvPr>
            <p:ph type="body" idx="1"/>
          </p:nvPr>
        </p:nvSpPr>
        <p:spPr>
          <a:xfrm>
            <a:off x="341087" y="665739"/>
            <a:ext cx="8573101" cy="35026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</a:lstStyle>
          <a:p>
            <a:pPr lvl="0"/>
            <a:r>
              <a:t>Click to Edit Subhead</a:t>
            </a:r>
          </a:p>
        </p:txBody>
      </p:sp>
      <p:sp>
        <p:nvSpPr>
          <p:cNvPr id="490" name="Shape 490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470365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pic>
        <p:nvPicPr>
          <p:cNvPr id="491" name="image1.png" descr="JPL-logo_Stacked_RedBlack-RGB_small_040615.eps"/>
          <p:cNvPicPr/>
          <p:nvPr/>
        </p:nvPicPr>
        <p:blipFill>
          <a:blip r:embed="rId2" cstate="print">
            <a:extLst/>
          </a:blip>
          <a:srcRect b="36678"/>
          <a:stretch>
            <a:fillRect/>
          </a:stretch>
        </p:blipFill>
        <p:spPr>
          <a:xfrm>
            <a:off x="8607083" y="4867030"/>
            <a:ext cx="347748" cy="120110"/>
          </a:xfrm>
          <a:prstGeom prst="rect">
            <a:avLst/>
          </a:prstGeom>
          <a:ln w="12700">
            <a:miter lim="400000"/>
          </a:ln>
        </p:spPr>
      </p:pic>
      <p:sp>
        <p:nvSpPr>
          <p:cNvPr id="492" name="Shape 492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3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7_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Shape 494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5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7_Chapter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Shape 496"/>
          <p:cNvSpPr>
            <a:spLocks noGrp="1"/>
          </p:cNvSpPr>
          <p:nvPr>
            <p:ph type="body" idx="1"/>
          </p:nvPr>
        </p:nvSpPr>
        <p:spPr>
          <a:xfrm>
            <a:off x="0" y="2239365"/>
            <a:ext cx="9144000" cy="290413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800"/>
              </a:spcBef>
              <a:buSzTx/>
              <a:buFontTx/>
              <a:buNone/>
              <a:defRPr sz="3600"/>
            </a:lvl1pPr>
          </a:lstStyle>
          <a:p>
            <a:pPr lvl="0">
              <a:defRPr sz="1800"/>
            </a:pPr>
            <a:r>
              <a:rPr sz="3600"/>
              <a:t>Click To Edit Chapter Divider</a:t>
            </a:r>
          </a:p>
        </p:txBody>
      </p:sp>
    </p:spTree>
  </p:cSld>
  <p:clrMapOvr>
    <a:masterClrMapping/>
  </p:clrMapOvr>
  <p:transition spd="med"/>
</p:sldLayout>
</file>

<file path=ppt/slideLayouts/slideLayout5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5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ver w No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7"/>
          <p:cNvSpPr>
            <a:spLocks noGrp="1"/>
          </p:cNvSpPr>
          <p:nvPr>
            <p:ph type="body" idx="1"/>
          </p:nvPr>
        </p:nvSpPr>
        <p:spPr>
          <a:xfrm>
            <a:off x="914948" y="2472514"/>
            <a:ext cx="7498996" cy="267098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00"/>
              </a:spcBef>
              <a:buSzTx/>
              <a:buFontTx/>
              <a:buNone/>
              <a:defRPr sz="1200"/>
            </a:lvl1pPr>
          </a:lstStyle>
          <a:p>
            <a:pPr lvl="0">
              <a:defRPr sz="1800"/>
            </a:pPr>
            <a:r>
              <a:rPr sz="1200"/>
              <a:t>Click to Edit Name(s) of Presenter(s), Directorate/Division and Date</a:t>
            </a:r>
          </a:p>
        </p:txBody>
      </p:sp>
      <p:pic>
        <p:nvPicPr>
          <p:cNvPr id="8" name="image2.png" descr="JPL-logo_Stacked_RedBlack-RGB_small_040615.eps"/>
          <p:cNvPicPr/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946165" y="935377"/>
            <a:ext cx="1819637" cy="99252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5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ver w Subhead w No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>
            <a:spLocks noGrp="1"/>
          </p:cNvSpPr>
          <p:nvPr>
            <p:ph type="body" idx="1"/>
          </p:nvPr>
        </p:nvSpPr>
        <p:spPr>
          <a:xfrm>
            <a:off x="903833" y="1997174"/>
            <a:ext cx="7524223" cy="3047091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500"/>
              </a:spcBef>
              <a:buSzTx/>
              <a:buFontTx/>
              <a:buNone/>
              <a:defRPr sz="2400" b="1"/>
            </a:lvl1pPr>
          </a:lstStyle>
          <a:p>
            <a:pPr lvl="0">
              <a:defRPr sz="1800" b="0"/>
            </a:pPr>
            <a:r>
              <a:rPr sz="2400" b="1"/>
              <a:t>Click to Edit Presentation Title</a:t>
            </a:r>
          </a:p>
        </p:txBody>
      </p:sp>
      <p:pic>
        <p:nvPicPr>
          <p:cNvPr id="11" name="image2.png" descr="JPL-logo_Stacked_RedBlack-RGB_small_040615.eps"/>
          <p:cNvPicPr/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946165" y="935377"/>
            <a:ext cx="1819637" cy="99252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5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ver w Squar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>
            <a:spLocks noGrp="1"/>
          </p:cNvSpPr>
          <p:nvPr>
            <p:ph type="body" idx="1"/>
          </p:nvPr>
        </p:nvSpPr>
        <p:spPr>
          <a:xfrm>
            <a:off x="5127623" y="1210732"/>
            <a:ext cx="4016377" cy="1782024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500"/>
              </a:spcBef>
              <a:buSzTx/>
              <a:buFontTx/>
              <a:buNone/>
              <a:defRPr sz="2400" b="1"/>
            </a:lvl1pPr>
          </a:lstStyle>
          <a:p>
            <a:pPr lvl="0">
              <a:defRPr sz="1800" b="0"/>
            </a:pPr>
            <a:r>
              <a:rPr sz="2400" b="1"/>
              <a:t>Presentation Title</a:t>
            </a:r>
          </a:p>
        </p:txBody>
      </p:sp>
      <p:pic>
        <p:nvPicPr>
          <p:cNvPr id="14" name="image2.png" descr="JPL-logo_Stacked_RedBlack-RGB_small_040615.eps"/>
          <p:cNvPicPr/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6231056" y="4040528"/>
            <a:ext cx="1819637" cy="9925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5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ver w Horizonta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2.png" descr="JPL-logo_Stacked_RedBlack-RGB_small_040615.eps"/>
          <p:cNvPicPr/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7048617" y="3852490"/>
            <a:ext cx="1819637" cy="992530"/>
          </a:xfrm>
          <a:prstGeom prst="rect">
            <a:avLst/>
          </a:prstGeom>
          <a:ln w="12700">
            <a:miter lim="400000"/>
          </a:ln>
        </p:spPr>
      </p:pic>
      <p:sp>
        <p:nvSpPr>
          <p:cNvPr id="17" name="Shape 17"/>
          <p:cNvSpPr>
            <a:spLocks noGrp="1"/>
          </p:cNvSpPr>
          <p:nvPr>
            <p:ph type="body" idx="1"/>
          </p:nvPr>
        </p:nvSpPr>
        <p:spPr>
          <a:xfrm>
            <a:off x="368118" y="3904541"/>
            <a:ext cx="6513977" cy="123896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500"/>
              </a:spcBef>
              <a:buSzTx/>
              <a:buFontTx/>
              <a:buNone/>
              <a:defRPr sz="2400" b="1"/>
            </a:lvl1pPr>
          </a:lstStyle>
          <a:p>
            <a:pPr lvl="0">
              <a:defRPr sz="1800" b="0"/>
            </a:pPr>
            <a:r>
              <a:rPr sz="2400" b="1"/>
              <a:t>Click to Edit Presentation Title</a:t>
            </a:r>
          </a:p>
        </p:txBody>
      </p:sp>
    </p:spTree>
  </p:cSld>
  <p:clrMapOvr>
    <a:masterClrMapping/>
  </p:clrMapOvr>
  <p:transition spd="med"/>
</p:sldLayout>
</file>

<file path=ppt/slideLayouts/slideLayout5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ack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2.png" descr="JPL-logo_Stacked_RedBlack-RGB_small_040615.eps"/>
          <p:cNvPicPr/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3457068" y="1963607"/>
            <a:ext cx="2229863" cy="121628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54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Header/Subhead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edit Master text styles</a:t>
            </a:r>
          </a:p>
          <a:p>
            <a:pPr lvl="1">
              <a:defRPr sz="1800"/>
            </a:pPr>
            <a:r>
              <a:rPr sz="3200"/>
              <a:t>Second level</a:t>
            </a:r>
          </a:p>
          <a:p>
            <a:pPr lvl="2">
              <a:defRPr sz="1800"/>
            </a:pPr>
            <a:r>
              <a:rPr sz="3200"/>
              <a:t>Third level</a:t>
            </a:r>
          </a:p>
          <a:p>
            <a:pPr lvl="3">
              <a:defRPr sz="1800"/>
            </a:pPr>
            <a:r>
              <a:rPr sz="3200"/>
              <a:t>Fourth level</a:t>
            </a:r>
          </a:p>
          <a:p>
            <a:pPr lvl="4">
              <a:defRPr sz="1800"/>
            </a:pPr>
            <a:r>
              <a:rPr sz="3200"/>
              <a:t>Fifth level</a:t>
            </a:r>
          </a:p>
        </p:txBody>
      </p:sp>
      <p:sp>
        <p:nvSpPr>
          <p:cNvPr id="22" name="Shape 2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sp>
        <p:nvSpPr>
          <p:cNvPr id="23" name="Shape 2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Mission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/>
          <p:nvPr/>
        </p:nvSpPr>
        <p:spPr>
          <a:xfrm flipH="1" flipV="1">
            <a:off x="5890626" y="1340393"/>
            <a:ext cx="4" cy="3193142"/>
          </a:xfrm>
          <a:prstGeom prst="line">
            <a:avLst/>
          </a:prstGeom>
          <a:ln w="12700">
            <a:solidFill>
              <a:srgbClr val="BFBFBF"/>
            </a:solidFill>
            <a:round/>
          </a:ln>
        </p:spPr>
        <p:txBody>
          <a:bodyPr lIns="0" tIns="0" rIns="0" bIns="0"/>
          <a:lstStyle/>
          <a:p>
            <a:pPr>
              <a:defRPr sz="1200"/>
            </a:pPr>
            <a:endParaRPr sz="1200"/>
          </a:p>
        </p:txBody>
      </p:sp>
      <p:sp>
        <p:nvSpPr>
          <p:cNvPr id="26" name="Shape 26"/>
          <p:cNvSpPr>
            <a:spLocks noGrp="1"/>
          </p:cNvSpPr>
          <p:nvPr>
            <p:ph type="body" idx="1"/>
          </p:nvPr>
        </p:nvSpPr>
        <p:spPr>
          <a:xfrm>
            <a:off x="341087" y="665739"/>
            <a:ext cx="8573101" cy="3502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</a:lstStyle>
          <a:p>
            <a:pPr lvl="0"/>
            <a:r>
              <a:t>Click to Edit Subhead</a:t>
            </a:r>
          </a:p>
        </p:txBody>
      </p:sp>
      <p:sp>
        <p:nvSpPr>
          <p:cNvPr id="27" name="Shape 27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470364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add Mission or Project Name</a:t>
            </a:r>
          </a:p>
        </p:txBody>
      </p:sp>
      <p:pic>
        <p:nvPicPr>
          <p:cNvPr id="28" name="image1.png" descr="JPL-logo_Stacked_RedBlack-RGB_small_040615.eps"/>
          <p:cNvPicPr/>
          <p:nvPr/>
        </p:nvPicPr>
        <p:blipFill>
          <a:blip r:embed="rId2" cstate="print">
            <a:extLst/>
          </a:blip>
          <a:srcRect b="36678"/>
          <a:stretch>
            <a:fillRect/>
          </a:stretch>
        </p:blipFill>
        <p:spPr>
          <a:xfrm>
            <a:off x="8607083" y="4867030"/>
            <a:ext cx="347747" cy="120109"/>
          </a:xfrm>
          <a:prstGeom prst="rect">
            <a:avLst/>
          </a:prstGeom>
          <a:ln w="12700">
            <a:miter lim="400000"/>
          </a:ln>
        </p:spPr>
      </p:pic>
      <p:sp>
        <p:nvSpPr>
          <p:cNvPr id="29" name="Shape 29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31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4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1585045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sp>
        <p:nvSpPr>
          <p:cNvPr id="32" name="Shape 32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31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Mission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/>
          <p:nvPr/>
        </p:nvSpPr>
        <p:spPr>
          <a:xfrm flipH="1" flipV="1">
            <a:off x="5890626" y="1340392"/>
            <a:ext cx="5" cy="3193143"/>
          </a:xfrm>
          <a:prstGeom prst="line">
            <a:avLst/>
          </a:prstGeom>
          <a:ln w="12700">
            <a:solidFill>
              <a:srgbClr val="BFBFBF"/>
            </a:solidFill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/>
          </a:p>
        </p:txBody>
      </p:sp>
      <p:sp>
        <p:nvSpPr>
          <p:cNvPr id="202" name="Shape 202"/>
          <p:cNvSpPr>
            <a:spLocks noGrp="1"/>
          </p:cNvSpPr>
          <p:nvPr>
            <p:ph type="body" idx="1"/>
          </p:nvPr>
        </p:nvSpPr>
        <p:spPr>
          <a:xfrm>
            <a:off x="341087" y="665739"/>
            <a:ext cx="8573101" cy="35026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</a:lstStyle>
          <a:p>
            <a:pPr lvl="0"/>
            <a:r>
              <a:t>Click to Edit Subhead</a:t>
            </a:r>
          </a:p>
        </p:txBody>
      </p:sp>
      <p:sp>
        <p:nvSpPr>
          <p:cNvPr id="203" name="Shape 203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470365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add Mission or Project Name</a:t>
            </a:r>
          </a:p>
        </p:txBody>
      </p:sp>
      <p:pic>
        <p:nvPicPr>
          <p:cNvPr id="204" name="image1.png" descr="JPL-logo_Stacked_RedBlack-RGB_small_040615.eps"/>
          <p:cNvPicPr/>
          <p:nvPr/>
        </p:nvPicPr>
        <p:blipFill>
          <a:blip r:embed="rId2" cstate="print">
            <a:extLst/>
          </a:blip>
          <a:srcRect b="36678"/>
          <a:stretch>
            <a:fillRect/>
          </a:stretch>
        </p:blipFill>
        <p:spPr>
          <a:xfrm>
            <a:off x="8607083" y="4867030"/>
            <a:ext cx="347748" cy="120110"/>
          </a:xfrm>
          <a:prstGeom prst="rect">
            <a:avLst/>
          </a:prstGeom>
          <a:ln w="12700">
            <a:miter lim="400000"/>
          </a:ln>
        </p:spPr>
      </p:pic>
      <p:sp>
        <p:nvSpPr>
          <p:cNvPr id="205" name="Shape 205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>
              <a:rPr/>
              <a:pPr lvl="0"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Header/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>
            <a:spLocks noGrp="1"/>
          </p:cNvSpPr>
          <p:nvPr>
            <p:ph type="body" idx="1"/>
          </p:nvPr>
        </p:nvSpPr>
        <p:spPr>
          <a:xfrm>
            <a:off x="341087" y="665739"/>
            <a:ext cx="8573101" cy="3502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  <a:lvl2pPr marL="0" indent="0">
              <a:spcBef>
                <a:spcPts val="400"/>
              </a:spcBef>
              <a:buSzTx/>
              <a:buFontTx/>
              <a:buNone/>
              <a:defRPr sz="1800"/>
            </a:lvl2pPr>
            <a:lvl3pPr marL="0" indent="0">
              <a:spcBef>
                <a:spcPts val="400"/>
              </a:spcBef>
              <a:buSzTx/>
              <a:buFontTx/>
              <a:buNone/>
              <a:defRPr sz="1800"/>
            </a:lvl3pPr>
            <a:lvl4pPr marL="0" indent="0">
              <a:spcBef>
                <a:spcPts val="400"/>
              </a:spcBef>
              <a:buSzTx/>
              <a:buFontTx/>
              <a:buNone/>
              <a:defRPr sz="1800"/>
            </a:lvl4pPr>
            <a:lvl5pPr marL="0" indent="0">
              <a:spcBef>
                <a:spcPts val="400"/>
              </a:spcBef>
              <a:buSzTx/>
              <a:buFontTx/>
              <a:buNone/>
              <a:defRPr sz="1800"/>
            </a:lvl5pPr>
          </a:lstStyle>
          <a:p>
            <a:pPr lvl="0"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5" name="Shape 35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470364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Title Text</a:t>
            </a:r>
          </a:p>
        </p:txBody>
      </p:sp>
      <p:pic>
        <p:nvPicPr>
          <p:cNvPr id="36" name="image1.png" descr="JPL-logo_Stacked_RedBlack-RGB_small_040615.eps"/>
          <p:cNvPicPr/>
          <p:nvPr/>
        </p:nvPicPr>
        <p:blipFill>
          <a:blip r:embed="rId2" cstate="print">
            <a:extLst/>
          </a:blip>
          <a:srcRect b="36678"/>
          <a:stretch>
            <a:fillRect/>
          </a:stretch>
        </p:blipFill>
        <p:spPr>
          <a:xfrm>
            <a:off x="8607083" y="4867030"/>
            <a:ext cx="347747" cy="120110"/>
          </a:xfrm>
          <a:prstGeom prst="rect">
            <a:avLst/>
          </a:prstGeom>
          <a:ln w="12700">
            <a:miter lim="400000"/>
          </a:ln>
        </p:spPr>
      </p:pic>
      <p:sp>
        <p:nvSpPr>
          <p:cNvPr id="37" name="Shape 37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31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5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Header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edit Master text styles</a:t>
            </a:r>
          </a:p>
          <a:p>
            <a:pPr lvl="1">
              <a:defRPr sz="1800"/>
            </a:pPr>
            <a:r>
              <a:rPr sz="3200"/>
              <a:t>Second level</a:t>
            </a:r>
          </a:p>
          <a:p>
            <a:pPr lvl="2">
              <a:defRPr sz="1800"/>
            </a:pPr>
            <a:r>
              <a:rPr sz="3200"/>
              <a:t>Third level</a:t>
            </a:r>
          </a:p>
          <a:p>
            <a:pPr lvl="3">
              <a:defRPr sz="1800"/>
            </a:pPr>
            <a:r>
              <a:rPr sz="3200"/>
              <a:t>Fourth level</a:t>
            </a:r>
          </a:p>
          <a:p>
            <a:pPr lvl="4">
              <a:defRPr sz="1800"/>
            </a:pPr>
            <a:r>
              <a:rPr sz="3200"/>
              <a:t>Fifth level</a:t>
            </a:r>
          </a:p>
        </p:txBody>
      </p:sp>
      <p:sp>
        <p:nvSpPr>
          <p:cNvPr id="40" name="Shape 4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sp>
        <p:nvSpPr>
          <p:cNvPr id="41" name="Shape 41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31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5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Header/Subhead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edit Master text styles</a:t>
            </a:r>
          </a:p>
          <a:p>
            <a:pPr lvl="1">
              <a:defRPr sz="1800"/>
            </a:pPr>
            <a:r>
              <a:rPr sz="3200"/>
              <a:t>Second level</a:t>
            </a:r>
          </a:p>
          <a:p>
            <a:pPr lvl="2">
              <a:defRPr sz="1800"/>
            </a:pPr>
            <a:r>
              <a:rPr sz="3200"/>
              <a:t>Third level</a:t>
            </a:r>
          </a:p>
          <a:p>
            <a:pPr lvl="3">
              <a:defRPr sz="1800"/>
            </a:pPr>
            <a:r>
              <a:rPr sz="3200"/>
              <a:t>Fourth level</a:t>
            </a:r>
          </a:p>
          <a:p>
            <a:pPr lvl="4">
              <a:defRPr sz="1800"/>
            </a:pPr>
            <a:r>
              <a:rPr sz="3200"/>
              <a:t>Fifth level</a:t>
            </a:r>
          </a:p>
        </p:txBody>
      </p:sp>
      <p:sp>
        <p:nvSpPr>
          <p:cNvPr id="44" name="Shape 4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sp>
        <p:nvSpPr>
          <p:cNvPr id="45" name="Shape 45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31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5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Header/Content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>
            <a:spLocks noGrp="1"/>
          </p:cNvSpPr>
          <p:nvPr>
            <p:ph type="body" idx="1"/>
          </p:nvPr>
        </p:nvSpPr>
        <p:spPr>
          <a:xfrm>
            <a:off x="4799314" y="1161145"/>
            <a:ext cx="4008438" cy="398235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add text</a:t>
            </a:r>
          </a:p>
        </p:txBody>
      </p:sp>
      <p:sp>
        <p:nvSpPr>
          <p:cNvPr id="48" name="Shape 48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917389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sp>
        <p:nvSpPr>
          <p:cNvPr id="49" name="Shape 49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31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5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Header/Subhead/Content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/>
          </p:cNvSpPr>
          <p:nvPr>
            <p:ph type="body" idx="1"/>
          </p:nvPr>
        </p:nvSpPr>
        <p:spPr>
          <a:xfrm>
            <a:off x="4799314" y="1161145"/>
            <a:ext cx="4008438" cy="398235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add text</a:t>
            </a:r>
          </a:p>
        </p:txBody>
      </p:sp>
      <p:sp>
        <p:nvSpPr>
          <p:cNvPr id="52" name="Shape 52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917389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sp>
        <p:nvSpPr>
          <p:cNvPr id="53" name="Shape 53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31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5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Header/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1585045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sp>
        <p:nvSpPr>
          <p:cNvPr id="56" name="Shape 56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31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5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Header/Subhead/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>
            <a:spLocks noGrp="1"/>
          </p:cNvSpPr>
          <p:nvPr>
            <p:ph type="body" idx="1"/>
          </p:nvPr>
        </p:nvSpPr>
        <p:spPr>
          <a:xfrm>
            <a:off x="341087" y="665739"/>
            <a:ext cx="8573101" cy="3502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</a:lstStyle>
          <a:p>
            <a:pPr lvl="0"/>
            <a:r>
              <a:t>Click to Edit Subhead</a:t>
            </a:r>
          </a:p>
        </p:txBody>
      </p:sp>
      <p:sp>
        <p:nvSpPr>
          <p:cNvPr id="59" name="Shape 59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470364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sp>
        <p:nvSpPr>
          <p:cNvPr id="60" name="Shape 60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31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Header/Black Str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/>
          <p:nvPr/>
        </p:nvSpPr>
        <p:spPr>
          <a:xfrm>
            <a:off x="0" y="1161141"/>
            <a:ext cx="9144000" cy="3558496"/>
          </a:xfrm>
          <a:prstGeom prst="rect">
            <a:avLst/>
          </a:prstGeom>
          <a:solidFill/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Shape 63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1585045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pic>
        <p:nvPicPr>
          <p:cNvPr id="64" name="image1.png" descr="JPL-logo_Stacked_RedBlack-RGB_small_040615.eps"/>
          <p:cNvPicPr/>
          <p:nvPr/>
        </p:nvPicPr>
        <p:blipFill>
          <a:blip r:embed="rId2" cstate="print">
            <a:extLst/>
          </a:blip>
          <a:srcRect b="36678"/>
          <a:stretch>
            <a:fillRect/>
          </a:stretch>
        </p:blipFill>
        <p:spPr>
          <a:xfrm>
            <a:off x="8607083" y="4867030"/>
            <a:ext cx="347747" cy="120109"/>
          </a:xfrm>
          <a:prstGeom prst="rect">
            <a:avLst/>
          </a:prstGeom>
          <a:ln w="12700">
            <a:miter lim="400000"/>
          </a:ln>
        </p:spPr>
      </p:pic>
      <p:sp>
        <p:nvSpPr>
          <p:cNvPr id="65" name="Shape 65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31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Header/Subhead/Black Str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/>
          <p:nvPr/>
        </p:nvSpPr>
        <p:spPr>
          <a:xfrm>
            <a:off x="0" y="1161141"/>
            <a:ext cx="9144000" cy="3558496"/>
          </a:xfrm>
          <a:prstGeom prst="rect">
            <a:avLst/>
          </a:prstGeom>
          <a:solidFill/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Shape 68"/>
          <p:cNvSpPr>
            <a:spLocks noGrp="1"/>
          </p:cNvSpPr>
          <p:nvPr>
            <p:ph type="body" idx="1"/>
          </p:nvPr>
        </p:nvSpPr>
        <p:spPr>
          <a:xfrm>
            <a:off x="341087" y="665739"/>
            <a:ext cx="8573101" cy="3502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</a:lstStyle>
          <a:p>
            <a:pPr lvl="0"/>
            <a:r>
              <a:t>Click to Edit Subhead</a:t>
            </a:r>
          </a:p>
        </p:txBody>
      </p:sp>
      <p:sp>
        <p:nvSpPr>
          <p:cNvPr id="69" name="Shape 69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470364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pic>
        <p:nvPicPr>
          <p:cNvPr id="70" name="image1.png" descr="JPL-logo_Stacked_RedBlack-RGB_small_040615.eps"/>
          <p:cNvPicPr/>
          <p:nvPr/>
        </p:nvPicPr>
        <p:blipFill>
          <a:blip r:embed="rId2" cstate="print">
            <a:extLst/>
          </a:blip>
          <a:srcRect b="36678"/>
          <a:stretch>
            <a:fillRect/>
          </a:stretch>
        </p:blipFill>
        <p:spPr>
          <a:xfrm>
            <a:off x="8607083" y="4867030"/>
            <a:ext cx="347747" cy="120109"/>
          </a:xfrm>
          <a:prstGeom prst="rect">
            <a:avLst/>
          </a:prstGeom>
          <a:ln w="12700">
            <a:miter lim="400000"/>
          </a:ln>
        </p:spPr>
      </p:pic>
      <p:sp>
        <p:nvSpPr>
          <p:cNvPr id="71" name="Shape 71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31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5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31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1585046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sp>
        <p:nvSpPr>
          <p:cNvPr id="208" name="Shape 208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>
              <a:rPr/>
              <a:pPr lvl="0"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hapter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/>
          </p:cNvSpPr>
          <p:nvPr>
            <p:ph type="body" idx="1"/>
          </p:nvPr>
        </p:nvSpPr>
        <p:spPr>
          <a:xfrm>
            <a:off x="0" y="2239365"/>
            <a:ext cx="9144000" cy="290413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800"/>
              </a:spcBef>
              <a:buSzTx/>
              <a:buFontTx/>
              <a:buNone/>
              <a:defRPr sz="3600"/>
            </a:lvl1pPr>
          </a:lstStyle>
          <a:p>
            <a:pPr lvl="0">
              <a:defRPr sz="1800"/>
            </a:pPr>
            <a:r>
              <a:rPr sz="3600"/>
              <a:t>Click To Edit Chapter Divider</a:t>
            </a:r>
          </a:p>
        </p:txBody>
      </p:sp>
    </p:spTree>
  </p:cSld>
  <p:clrMapOvr>
    <a:masterClrMapping/>
  </p:clrMapOvr>
  <p:transition spd="med"/>
</p:sldLayout>
</file>

<file path=ppt/slideLayouts/slideLayout5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5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Mission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/>
          <p:nvPr/>
        </p:nvSpPr>
        <p:spPr>
          <a:xfrm flipH="1" flipV="1">
            <a:off x="5890626" y="1340393"/>
            <a:ext cx="4" cy="3193142"/>
          </a:xfrm>
          <a:prstGeom prst="line">
            <a:avLst/>
          </a:prstGeom>
          <a:ln w="12700">
            <a:solidFill>
              <a:srgbClr val="BFBFBF"/>
            </a:solidFill>
            <a:round/>
          </a:ln>
        </p:spPr>
        <p:txBody>
          <a:bodyPr lIns="0" tIns="0" rIns="0" bIns="0"/>
          <a:lstStyle/>
          <a:p>
            <a:pPr>
              <a:defRPr sz="1200"/>
            </a:pPr>
            <a:endParaRPr sz="1200"/>
          </a:p>
        </p:txBody>
      </p:sp>
      <p:sp>
        <p:nvSpPr>
          <p:cNvPr id="79" name="Shape 79"/>
          <p:cNvSpPr>
            <a:spLocks noGrp="1"/>
          </p:cNvSpPr>
          <p:nvPr>
            <p:ph type="body" idx="1"/>
          </p:nvPr>
        </p:nvSpPr>
        <p:spPr>
          <a:xfrm>
            <a:off x="341087" y="665739"/>
            <a:ext cx="8573101" cy="3502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</a:lstStyle>
          <a:p>
            <a:pPr lvl="0"/>
            <a:r>
              <a:t>Click to Edit Subhead</a:t>
            </a:r>
          </a:p>
        </p:txBody>
      </p:sp>
      <p:sp>
        <p:nvSpPr>
          <p:cNvPr id="80" name="Shape 80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470364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add Mission or Project Name</a:t>
            </a:r>
          </a:p>
        </p:txBody>
      </p:sp>
      <p:pic>
        <p:nvPicPr>
          <p:cNvPr id="81" name="image1.png" descr="JPL-logo_Stacked_RedBlack-RGB_small_040615.eps"/>
          <p:cNvPicPr/>
          <p:nvPr/>
        </p:nvPicPr>
        <p:blipFill>
          <a:blip r:embed="rId2" cstate="print">
            <a:extLst/>
          </a:blip>
          <a:srcRect b="36678"/>
          <a:stretch>
            <a:fillRect/>
          </a:stretch>
        </p:blipFill>
        <p:spPr>
          <a:xfrm>
            <a:off x="8607083" y="4867030"/>
            <a:ext cx="347747" cy="120109"/>
          </a:xfrm>
          <a:prstGeom prst="rect">
            <a:avLst/>
          </a:prstGeom>
          <a:ln w="12700">
            <a:miter lim="400000"/>
          </a:ln>
        </p:spPr>
      </p:pic>
      <p:sp>
        <p:nvSpPr>
          <p:cNvPr id="82" name="Shape 82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31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6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1585045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sp>
        <p:nvSpPr>
          <p:cNvPr id="85" name="Shape 85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31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6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Header/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>
            <a:spLocks noGrp="1"/>
          </p:cNvSpPr>
          <p:nvPr>
            <p:ph type="body" idx="1"/>
          </p:nvPr>
        </p:nvSpPr>
        <p:spPr>
          <a:xfrm>
            <a:off x="341087" y="665739"/>
            <a:ext cx="8573101" cy="3502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</a:lstStyle>
          <a:p>
            <a:pPr lvl="0"/>
            <a:r>
              <a:t>Click to Edit Subhead</a:t>
            </a:r>
          </a:p>
        </p:txBody>
      </p:sp>
      <p:sp>
        <p:nvSpPr>
          <p:cNvPr id="88" name="Shape 88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470364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sp>
        <p:nvSpPr>
          <p:cNvPr id="89" name="Shape 89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31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6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Header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edit Master text styles</a:t>
            </a:r>
          </a:p>
          <a:p>
            <a:pPr lvl="1">
              <a:defRPr sz="1800"/>
            </a:pPr>
            <a:r>
              <a:rPr sz="3200"/>
              <a:t>Second level</a:t>
            </a:r>
          </a:p>
          <a:p>
            <a:pPr lvl="2">
              <a:defRPr sz="1800"/>
            </a:pPr>
            <a:r>
              <a:rPr sz="3200"/>
              <a:t>Third level</a:t>
            </a:r>
          </a:p>
          <a:p>
            <a:pPr lvl="3">
              <a:defRPr sz="1800"/>
            </a:pPr>
            <a:r>
              <a:rPr sz="3200"/>
              <a:t>Fourth level</a:t>
            </a:r>
          </a:p>
          <a:p>
            <a:pPr lvl="4">
              <a:defRPr sz="1800"/>
            </a:pPr>
            <a:r>
              <a:rPr sz="3200"/>
              <a:t>Fifth level</a:t>
            </a:r>
          </a:p>
        </p:txBody>
      </p:sp>
      <p:sp>
        <p:nvSpPr>
          <p:cNvPr id="92" name="Shape 9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sp>
        <p:nvSpPr>
          <p:cNvPr id="93" name="Shape 93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31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6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Header/Subhead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edit Master text styles</a:t>
            </a:r>
          </a:p>
          <a:p>
            <a:pPr lvl="1">
              <a:defRPr sz="1800"/>
            </a:pPr>
            <a:r>
              <a:rPr sz="3200"/>
              <a:t>Second level</a:t>
            </a:r>
          </a:p>
          <a:p>
            <a:pPr lvl="2">
              <a:defRPr sz="1800"/>
            </a:pPr>
            <a:r>
              <a:rPr sz="3200"/>
              <a:t>Third level</a:t>
            </a:r>
          </a:p>
          <a:p>
            <a:pPr lvl="3">
              <a:defRPr sz="1800"/>
            </a:pPr>
            <a:r>
              <a:rPr sz="3200"/>
              <a:t>Fourth level</a:t>
            </a:r>
          </a:p>
          <a:p>
            <a:pPr lvl="4">
              <a:defRPr sz="1800"/>
            </a:pPr>
            <a:r>
              <a:rPr sz="3200"/>
              <a:t>Fifth level</a:t>
            </a:r>
          </a:p>
        </p:txBody>
      </p:sp>
      <p:sp>
        <p:nvSpPr>
          <p:cNvPr id="96" name="Shape 9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sp>
        <p:nvSpPr>
          <p:cNvPr id="97" name="Shape 97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31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6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Header/Content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>
            <a:spLocks noGrp="1"/>
          </p:cNvSpPr>
          <p:nvPr>
            <p:ph type="body" idx="1"/>
          </p:nvPr>
        </p:nvSpPr>
        <p:spPr>
          <a:xfrm>
            <a:off x="4799314" y="1161145"/>
            <a:ext cx="4008438" cy="398235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add text</a:t>
            </a:r>
          </a:p>
        </p:txBody>
      </p:sp>
      <p:sp>
        <p:nvSpPr>
          <p:cNvPr id="100" name="Shape 100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917389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sp>
        <p:nvSpPr>
          <p:cNvPr id="101" name="Shape 101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31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6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Header/Subhead/Content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>
            <a:spLocks noGrp="1"/>
          </p:cNvSpPr>
          <p:nvPr>
            <p:ph type="body" idx="1"/>
          </p:nvPr>
        </p:nvSpPr>
        <p:spPr>
          <a:xfrm>
            <a:off x="4799314" y="1161145"/>
            <a:ext cx="4008438" cy="398235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add text</a:t>
            </a:r>
          </a:p>
        </p:txBody>
      </p:sp>
      <p:sp>
        <p:nvSpPr>
          <p:cNvPr id="104" name="Shape 104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917389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sp>
        <p:nvSpPr>
          <p:cNvPr id="105" name="Shape 105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31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6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Header/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1585045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sp>
        <p:nvSpPr>
          <p:cNvPr id="108" name="Shape 108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31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Header/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>
            <a:spLocks noGrp="1"/>
          </p:cNvSpPr>
          <p:nvPr>
            <p:ph type="body" idx="1"/>
          </p:nvPr>
        </p:nvSpPr>
        <p:spPr>
          <a:xfrm>
            <a:off x="341087" y="665739"/>
            <a:ext cx="8573101" cy="35026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</a:lstStyle>
          <a:p>
            <a:pPr lvl="0"/>
            <a:r>
              <a:t>Click to Edit Subhead</a:t>
            </a:r>
          </a:p>
        </p:txBody>
      </p:sp>
      <p:sp>
        <p:nvSpPr>
          <p:cNvPr id="211" name="Shape 211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470365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sp>
        <p:nvSpPr>
          <p:cNvPr id="212" name="Shape 212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>
              <a:rPr/>
              <a:pPr lvl="0"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7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Header/Subhead/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/>
          </p:cNvSpPr>
          <p:nvPr>
            <p:ph type="body" idx="1"/>
          </p:nvPr>
        </p:nvSpPr>
        <p:spPr>
          <a:xfrm>
            <a:off x="341087" y="665739"/>
            <a:ext cx="8573101" cy="3502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</a:lstStyle>
          <a:p>
            <a:pPr lvl="0"/>
            <a:r>
              <a:t>Click to Edit Subhead</a:t>
            </a:r>
          </a:p>
        </p:txBody>
      </p:sp>
      <p:sp>
        <p:nvSpPr>
          <p:cNvPr id="111" name="Shape 111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470364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sp>
        <p:nvSpPr>
          <p:cNvPr id="112" name="Shape 112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31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Header/Black Str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/>
          <p:nvPr/>
        </p:nvSpPr>
        <p:spPr>
          <a:xfrm>
            <a:off x="0" y="1161141"/>
            <a:ext cx="9144000" cy="3558496"/>
          </a:xfrm>
          <a:prstGeom prst="rect">
            <a:avLst/>
          </a:prstGeom>
          <a:solidFill/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Shape 115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1585045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pic>
        <p:nvPicPr>
          <p:cNvPr id="116" name="image1.png" descr="JPL-logo_Stacked_RedBlack-RGB_small_040615.eps"/>
          <p:cNvPicPr/>
          <p:nvPr/>
        </p:nvPicPr>
        <p:blipFill>
          <a:blip r:embed="rId2" cstate="print">
            <a:extLst/>
          </a:blip>
          <a:srcRect b="36678"/>
          <a:stretch>
            <a:fillRect/>
          </a:stretch>
        </p:blipFill>
        <p:spPr>
          <a:xfrm>
            <a:off x="8607083" y="4867030"/>
            <a:ext cx="347747" cy="120109"/>
          </a:xfrm>
          <a:prstGeom prst="rect">
            <a:avLst/>
          </a:prstGeom>
          <a:ln w="12700">
            <a:miter lim="400000"/>
          </a:ln>
        </p:spPr>
      </p:pic>
      <p:sp>
        <p:nvSpPr>
          <p:cNvPr id="117" name="Shape 117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31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Header/Subhead/Black Str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/>
        </p:nvSpPr>
        <p:spPr>
          <a:xfrm>
            <a:off x="0" y="1161141"/>
            <a:ext cx="9144000" cy="3558496"/>
          </a:xfrm>
          <a:prstGeom prst="rect">
            <a:avLst/>
          </a:prstGeom>
          <a:solidFill/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Shape 120"/>
          <p:cNvSpPr>
            <a:spLocks noGrp="1"/>
          </p:cNvSpPr>
          <p:nvPr>
            <p:ph type="body" idx="1"/>
          </p:nvPr>
        </p:nvSpPr>
        <p:spPr>
          <a:xfrm>
            <a:off x="341087" y="665739"/>
            <a:ext cx="8573101" cy="3502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</a:lstStyle>
          <a:p>
            <a:pPr lvl="0"/>
            <a:r>
              <a:t>Click to Edit Subhead</a:t>
            </a:r>
          </a:p>
        </p:txBody>
      </p:sp>
      <p:sp>
        <p:nvSpPr>
          <p:cNvPr id="121" name="Shape 121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470364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pic>
        <p:nvPicPr>
          <p:cNvPr id="122" name="image1.png" descr="JPL-logo_Stacked_RedBlack-RGB_small_040615.eps"/>
          <p:cNvPicPr/>
          <p:nvPr/>
        </p:nvPicPr>
        <p:blipFill>
          <a:blip r:embed="rId2" cstate="print">
            <a:extLst/>
          </a:blip>
          <a:srcRect b="36678"/>
          <a:stretch>
            <a:fillRect/>
          </a:stretch>
        </p:blipFill>
        <p:spPr>
          <a:xfrm>
            <a:off x="8607083" y="4867030"/>
            <a:ext cx="347747" cy="120109"/>
          </a:xfrm>
          <a:prstGeom prst="rect">
            <a:avLst/>
          </a:prstGeom>
          <a:ln w="12700">
            <a:miter lim="400000"/>
          </a:ln>
        </p:spPr>
      </p:pic>
      <p:sp>
        <p:nvSpPr>
          <p:cNvPr id="123" name="Shape 123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31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7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31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Chapter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>
            <a:spLocks noGrp="1"/>
          </p:cNvSpPr>
          <p:nvPr>
            <p:ph type="body" idx="1"/>
          </p:nvPr>
        </p:nvSpPr>
        <p:spPr>
          <a:xfrm>
            <a:off x="0" y="2239365"/>
            <a:ext cx="9144000" cy="290413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800"/>
              </a:spcBef>
              <a:buSzTx/>
              <a:buFontTx/>
              <a:buNone/>
              <a:defRPr sz="3600"/>
            </a:lvl1pPr>
          </a:lstStyle>
          <a:p>
            <a:pPr lvl="0">
              <a:defRPr sz="1800"/>
            </a:pPr>
            <a:r>
              <a:rPr sz="3600"/>
              <a:t>Click To Edit Chapter Divider</a:t>
            </a:r>
          </a:p>
        </p:txBody>
      </p:sp>
    </p:spTree>
  </p:cSld>
  <p:clrMapOvr>
    <a:masterClrMapping/>
  </p:clrMapOvr>
  <p:transition spd="med"/>
</p:sldLayout>
</file>

<file path=ppt/slideLayouts/slideLayout5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5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Cover w No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>
            <a:spLocks noGrp="1"/>
          </p:cNvSpPr>
          <p:nvPr>
            <p:ph type="body" idx="1"/>
          </p:nvPr>
        </p:nvSpPr>
        <p:spPr>
          <a:xfrm>
            <a:off x="914948" y="2472514"/>
            <a:ext cx="7498996" cy="267098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00"/>
              </a:spcBef>
              <a:buSzTx/>
              <a:buFontTx/>
              <a:buNone/>
              <a:defRPr sz="1200"/>
            </a:lvl1pPr>
          </a:lstStyle>
          <a:p>
            <a:pPr lvl="0">
              <a:defRPr sz="1800"/>
            </a:pPr>
            <a:r>
              <a:rPr sz="1200"/>
              <a:t>Click to Edit Name(s) of Presenter(s), Directorate/Division and Date</a:t>
            </a:r>
          </a:p>
        </p:txBody>
      </p:sp>
      <p:pic>
        <p:nvPicPr>
          <p:cNvPr id="131" name="image2.png" descr="JPL-logo_Stacked_RedBlack-RGB_small_040615.eps"/>
          <p:cNvPicPr/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946165" y="935377"/>
            <a:ext cx="1819637" cy="99252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5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Cover w Subhead w No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>
            <a:spLocks noGrp="1"/>
          </p:cNvSpPr>
          <p:nvPr>
            <p:ph type="body" idx="1"/>
          </p:nvPr>
        </p:nvSpPr>
        <p:spPr>
          <a:xfrm>
            <a:off x="903833" y="1997174"/>
            <a:ext cx="7524223" cy="3047091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500"/>
              </a:spcBef>
              <a:buSzTx/>
              <a:buFontTx/>
              <a:buNone/>
              <a:defRPr sz="2400" b="1"/>
            </a:lvl1pPr>
          </a:lstStyle>
          <a:p>
            <a:pPr lvl="0">
              <a:defRPr sz="1800" b="0"/>
            </a:pPr>
            <a:r>
              <a:rPr sz="2400" b="1"/>
              <a:t>Click to Edit Presentation Title</a:t>
            </a:r>
          </a:p>
        </p:txBody>
      </p:sp>
      <p:pic>
        <p:nvPicPr>
          <p:cNvPr id="134" name="image2.png" descr="JPL-logo_Stacked_RedBlack-RGB_small_040615.eps"/>
          <p:cNvPicPr/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946165" y="935377"/>
            <a:ext cx="1819637" cy="99252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5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Cover w Squar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>
            <a:spLocks noGrp="1"/>
          </p:cNvSpPr>
          <p:nvPr>
            <p:ph type="body" idx="1"/>
          </p:nvPr>
        </p:nvSpPr>
        <p:spPr>
          <a:xfrm>
            <a:off x="5127623" y="1210732"/>
            <a:ext cx="4016377" cy="1782024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500"/>
              </a:spcBef>
              <a:buSzTx/>
              <a:buFontTx/>
              <a:buNone/>
              <a:defRPr sz="2400" b="1"/>
            </a:lvl1pPr>
          </a:lstStyle>
          <a:p>
            <a:pPr lvl="0">
              <a:defRPr sz="1800" b="0"/>
            </a:pPr>
            <a:r>
              <a:rPr sz="2400" b="1"/>
              <a:t>Presentation Title</a:t>
            </a:r>
          </a:p>
        </p:txBody>
      </p:sp>
      <p:pic>
        <p:nvPicPr>
          <p:cNvPr id="137" name="image2.png" descr="JPL-logo_Stacked_RedBlack-RGB_small_040615.eps"/>
          <p:cNvPicPr/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6231056" y="4040528"/>
            <a:ext cx="1819637" cy="9925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5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Cover w Horizonta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image2.png" descr="JPL-logo_Stacked_RedBlack-RGB_small_040615.eps"/>
          <p:cNvPicPr/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7048617" y="3852490"/>
            <a:ext cx="1819637" cy="992530"/>
          </a:xfrm>
          <a:prstGeom prst="rect">
            <a:avLst/>
          </a:prstGeom>
          <a:ln w="12700">
            <a:miter lim="400000"/>
          </a:ln>
        </p:spPr>
      </p:pic>
      <p:sp>
        <p:nvSpPr>
          <p:cNvPr id="140" name="Shape 140"/>
          <p:cNvSpPr>
            <a:spLocks noGrp="1"/>
          </p:cNvSpPr>
          <p:nvPr>
            <p:ph type="body" idx="1"/>
          </p:nvPr>
        </p:nvSpPr>
        <p:spPr>
          <a:xfrm>
            <a:off x="368118" y="3904541"/>
            <a:ext cx="6513977" cy="123896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500"/>
              </a:spcBef>
              <a:buSzTx/>
              <a:buFontTx/>
              <a:buNone/>
              <a:defRPr sz="2400" b="1"/>
            </a:lvl1pPr>
          </a:lstStyle>
          <a:p>
            <a:pPr lvl="0">
              <a:defRPr sz="1800" b="0"/>
            </a:pPr>
            <a:r>
              <a:rPr sz="2400" b="1"/>
              <a:t>Click to Edit Presentation Title</a:t>
            </a:r>
          </a:p>
        </p:txBody>
      </p:sp>
    </p:spTree>
  </p:cSld>
  <p:clrMapOvr>
    <a:masterClrMapping/>
  </p:clrMapOvr>
  <p:transition spd="med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Header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edit Master text styles</a:t>
            </a:r>
          </a:p>
          <a:p>
            <a:pPr lvl="1">
              <a:defRPr sz="1800"/>
            </a:pPr>
            <a:r>
              <a:rPr sz="3200"/>
              <a:t>Second level</a:t>
            </a:r>
          </a:p>
          <a:p>
            <a:pPr lvl="2">
              <a:defRPr sz="1800"/>
            </a:pPr>
            <a:r>
              <a:rPr sz="3200"/>
              <a:t>Third level</a:t>
            </a:r>
          </a:p>
          <a:p>
            <a:pPr lvl="3">
              <a:defRPr sz="1800"/>
            </a:pPr>
            <a:r>
              <a:rPr sz="3200"/>
              <a:t>Fourth level</a:t>
            </a:r>
          </a:p>
          <a:p>
            <a:pPr lvl="4">
              <a:defRPr sz="1800"/>
            </a:pPr>
            <a:r>
              <a:rPr sz="3200"/>
              <a:t>Fifth level</a:t>
            </a:r>
          </a:p>
        </p:txBody>
      </p:sp>
      <p:sp>
        <p:nvSpPr>
          <p:cNvPr id="215" name="Shape 21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sp>
        <p:nvSpPr>
          <p:cNvPr id="216" name="Shape 216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>
              <a:rPr/>
              <a:pPr lvl="0"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Back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image2.png" descr="JPL-logo_Stacked_RedBlack-RGB_small_040615.eps"/>
          <p:cNvPicPr/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3457068" y="1963607"/>
            <a:ext cx="2229863" cy="121628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58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Header/Subhead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edit Master text styles</a:t>
            </a:r>
          </a:p>
          <a:p>
            <a:pPr lvl="1">
              <a:defRPr sz="1800"/>
            </a:pPr>
            <a:r>
              <a:rPr sz="3200"/>
              <a:t>Second level</a:t>
            </a:r>
          </a:p>
          <a:p>
            <a:pPr lvl="2">
              <a:defRPr sz="1800"/>
            </a:pPr>
            <a:r>
              <a:rPr sz="3200"/>
              <a:t>Third level</a:t>
            </a:r>
          </a:p>
          <a:p>
            <a:pPr lvl="3">
              <a:defRPr sz="1800"/>
            </a:pPr>
            <a:r>
              <a:rPr sz="3200"/>
              <a:t>Fourth level</a:t>
            </a:r>
          </a:p>
          <a:p>
            <a:pPr lvl="4">
              <a:defRPr sz="1800"/>
            </a:pPr>
            <a:r>
              <a:rPr sz="3200"/>
              <a:t>Fifth level</a:t>
            </a:r>
          </a:p>
        </p:txBody>
      </p:sp>
      <p:sp>
        <p:nvSpPr>
          <p:cNvPr id="145" name="Shape 14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sp>
        <p:nvSpPr>
          <p:cNvPr id="146" name="Shape 14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Mission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/>
        </p:nvSpPr>
        <p:spPr>
          <a:xfrm flipH="1" flipV="1">
            <a:off x="5890626" y="1340393"/>
            <a:ext cx="4" cy="3193142"/>
          </a:xfrm>
          <a:prstGeom prst="line">
            <a:avLst/>
          </a:prstGeom>
          <a:ln w="12700">
            <a:solidFill>
              <a:srgbClr val="BFBFBF"/>
            </a:solidFill>
            <a:round/>
          </a:ln>
        </p:spPr>
        <p:txBody>
          <a:bodyPr lIns="0" tIns="0" rIns="0" bIns="0"/>
          <a:lstStyle/>
          <a:p>
            <a:pPr>
              <a:defRPr sz="1200"/>
            </a:pPr>
            <a:endParaRPr sz="1200"/>
          </a:p>
        </p:txBody>
      </p:sp>
      <p:sp>
        <p:nvSpPr>
          <p:cNvPr id="149" name="Shape 149"/>
          <p:cNvSpPr>
            <a:spLocks noGrp="1"/>
          </p:cNvSpPr>
          <p:nvPr>
            <p:ph type="body" idx="1"/>
          </p:nvPr>
        </p:nvSpPr>
        <p:spPr>
          <a:xfrm>
            <a:off x="341087" y="665739"/>
            <a:ext cx="8573101" cy="3502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</a:lstStyle>
          <a:p>
            <a:pPr lvl="0"/>
            <a:r>
              <a:t>Click to Edit Subhead</a:t>
            </a:r>
          </a:p>
        </p:txBody>
      </p:sp>
      <p:sp>
        <p:nvSpPr>
          <p:cNvPr id="150" name="Shape 150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470364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add Mission or Project Name</a:t>
            </a:r>
          </a:p>
        </p:txBody>
      </p:sp>
      <p:pic>
        <p:nvPicPr>
          <p:cNvPr id="151" name="image1.png" descr="JPL-logo_Stacked_RedBlack-RGB_small_040615.eps"/>
          <p:cNvPicPr/>
          <p:nvPr/>
        </p:nvPicPr>
        <p:blipFill>
          <a:blip r:embed="rId2" cstate="print">
            <a:extLst/>
          </a:blip>
          <a:srcRect b="36678"/>
          <a:stretch>
            <a:fillRect/>
          </a:stretch>
        </p:blipFill>
        <p:spPr>
          <a:xfrm>
            <a:off x="8607083" y="4867030"/>
            <a:ext cx="347747" cy="120109"/>
          </a:xfrm>
          <a:prstGeom prst="rect">
            <a:avLst/>
          </a:prstGeom>
          <a:ln w="12700">
            <a:miter lim="400000"/>
          </a:ln>
        </p:spPr>
      </p:pic>
      <p:sp>
        <p:nvSpPr>
          <p:cNvPr id="152" name="Shape 152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31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8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1585045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sp>
        <p:nvSpPr>
          <p:cNvPr id="155" name="Shape 155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31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Header/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>
            <a:spLocks noGrp="1"/>
          </p:cNvSpPr>
          <p:nvPr>
            <p:ph type="body" idx="1"/>
          </p:nvPr>
        </p:nvSpPr>
        <p:spPr>
          <a:xfrm>
            <a:off x="341087" y="665739"/>
            <a:ext cx="8573101" cy="3502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  <a:lvl2pPr marL="0" indent="0">
              <a:spcBef>
                <a:spcPts val="400"/>
              </a:spcBef>
              <a:buSzTx/>
              <a:buFontTx/>
              <a:buNone/>
              <a:defRPr sz="1800"/>
            </a:lvl2pPr>
            <a:lvl3pPr marL="0" indent="0">
              <a:spcBef>
                <a:spcPts val="400"/>
              </a:spcBef>
              <a:buSzTx/>
              <a:buFontTx/>
              <a:buNone/>
              <a:defRPr sz="1800"/>
            </a:lvl3pPr>
            <a:lvl4pPr marL="0" indent="0">
              <a:spcBef>
                <a:spcPts val="400"/>
              </a:spcBef>
              <a:buSzTx/>
              <a:buFontTx/>
              <a:buNone/>
              <a:defRPr sz="1800"/>
            </a:lvl4pPr>
            <a:lvl5pPr marL="0" indent="0">
              <a:spcBef>
                <a:spcPts val="400"/>
              </a:spcBef>
              <a:buSzTx/>
              <a:buFontTx/>
              <a:buNone/>
              <a:defRPr sz="1800"/>
            </a:lvl5pPr>
          </a:lstStyle>
          <a:p>
            <a:pPr lvl="0"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8" name="Shape 158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470364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Title Text</a:t>
            </a:r>
          </a:p>
        </p:txBody>
      </p:sp>
      <p:pic>
        <p:nvPicPr>
          <p:cNvPr id="159" name="image1.png" descr="JPL-logo_Stacked_RedBlack-RGB_small_040615.eps"/>
          <p:cNvPicPr/>
          <p:nvPr/>
        </p:nvPicPr>
        <p:blipFill>
          <a:blip r:embed="rId2" cstate="print">
            <a:extLst/>
          </a:blip>
          <a:srcRect b="36678"/>
          <a:stretch>
            <a:fillRect/>
          </a:stretch>
        </p:blipFill>
        <p:spPr>
          <a:xfrm>
            <a:off x="8607083" y="4867030"/>
            <a:ext cx="347747" cy="120110"/>
          </a:xfrm>
          <a:prstGeom prst="rect">
            <a:avLst/>
          </a:prstGeom>
          <a:ln w="12700">
            <a:miter lim="400000"/>
          </a:ln>
        </p:spPr>
      </p:pic>
      <p:sp>
        <p:nvSpPr>
          <p:cNvPr id="160" name="Shape 160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31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8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Header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edit Master text styles</a:t>
            </a:r>
          </a:p>
          <a:p>
            <a:pPr lvl="1">
              <a:defRPr sz="1800"/>
            </a:pPr>
            <a:r>
              <a:rPr sz="3200"/>
              <a:t>Second level</a:t>
            </a:r>
          </a:p>
          <a:p>
            <a:pPr lvl="2">
              <a:defRPr sz="1800"/>
            </a:pPr>
            <a:r>
              <a:rPr sz="3200"/>
              <a:t>Third level</a:t>
            </a:r>
          </a:p>
          <a:p>
            <a:pPr lvl="3">
              <a:defRPr sz="1800"/>
            </a:pPr>
            <a:r>
              <a:rPr sz="3200"/>
              <a:t>Fourth level</a:t>
            </a:r>
          </a:p>
          <a:p>
            <a:pPr lvl="4">
              <a:defRPr sz="1800"/>
            </a:pPr>
            <a:r>
              <a:rPr sz="3200"/>
              <a:t>Fifth level</a:t>
            </a:r>
          </a:p>
        </p:txBody>
      </p:sp>
      <p:sp>
        <p:nvSpPr>
          <p:cNvPr id="163" name="Shape 16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sp>
        <p:nvSpPr>
          <p:cNvPr id="164" name="Shape 164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31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8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_Header/Subhead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edit Master text styles</a:t>
            </a:r>
          </a:p>
          <a:p>
            <a:pPr lvl="1">
              <a:defRPr sz="1800"/>
            </a:pPr>
            <a:r>
              <a:rPr sz="3200"/>
              <a:t>Second level</a:t>
            </a:r>
          </a:p>
          <a:p>
            <a:pPr lvl="2">
              <a:defRPr sz="1800"/>
            </a:pPr>
            <a:r>
              <a:rPr sz="3200"/>
              <a:t>Third level</a:t>
            </a:r>
          </a:p>
          <a:p>
            <a:pPr lvl="3">
              <a:defRPr sz="1800"/>
            </a:pPr>
            <a:r>
              <a:rPr sz="3200"/>
              <a:t>Fourth level</a:t>
            </a:r>
          </a:p>
          <a:p>
            <a:pPr lvl="4">
              <a:defRPr sz="1800"/>
            </a:pPr>
            <a:r>
              <a:rPr sz="3200"/>
              <a:t>Fifth level</a:t>
            </a:r>
          </a:p>
        </p:txBody>
      </p:sp>
      <p:sp>
        <p:nvSpPr>
          <p:cNvPr id="167" name="Shape 16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sp>
        <p:nvSpPr>
          <p:cNvPr id="168" name="Shape 168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31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8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Header/Content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>
            <a:spLocks noGrp="1"/>
          </p:cNvSpPr>
          <p:nvPr>
            <p:ph type="body" idx="1"/>
          </p:nvPr>
        </p:nvSpPr>
        <p:spPr>
          <a:xfrm>
            <a:off x="4799314" y="1161145"/>
            <a:ext cx="4008438" cy="398235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add text</a:t>
            </a:r>
          </a:p>
        </p:txBody>
      </p:sp>
      <p:sp>
        <p:nvSpPr>
          <p:cNvPr id="171" name="Shape 171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917389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sp>
        <p:nvSpPr>
          <p:cNvPr id="172" name="Shape 172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31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8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Header/Subhead/Content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>
            <a:spLocks noGrp="1"/>
          </p:cNvSpPr>
          <p:nvPr>
            <p:ph type="body" idx="1"/>
          </p:nvPr>
        </p:nvSpPr>
        <p:spPr>
          <a:xfrm>
            <a:off x="4799314" y="1161145"/>
            <a:ext cx="4008438" cy="398235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add text</a:t>
            </a:r>
          </a:p>
        </p:txBody>
      </p:sp>
      <p:sp>
        <p:nvSpPr>
          <p:cNvPr id="175" name="Shape 175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917389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sp>
        <p:nvSpPr>
          <p:cNvPr id="176" name="Shape 176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31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8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Header/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1585045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sp>
        <p:nvSpPr>
          <p:cNvPr id="179" name="Shape 179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31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Header/Subhead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edit Master text styles</a:t>
            </a:r>
          </a:p>
          <a:p>
            <a:pPr lvl="1">
              <a:defRPr sz="1800"/>
            </a:pPr>
            <a:r>
              <a:rPr sz="3200"/>
              <a:t>Second level</a:t>
            </a:r>
          </a:p>
          <a:p>
            <a:pPr lvl="2">
              <a:defRPr sz="1800"/>
            </a:pPr>
            <a:r>
              <a:rPr sz="3200"/>
              <a:t>Third level</a:t>
            </a:r>
          </a:p>
          <a:p>
            <a:pPr lvl="3">
              <a:defRPr sz="1800"/>
            </a:pPr>
            <a:r>
              <a:rPr sz="3200"/>
              <a:t>Fourth level</a:t>
            </a:r>
          </a:p>
          <a:p>
            <a:pPr lvl="4">
              <a:defRPr sz="1800"/>
            </a:pPr>
            <a:r>
              <a:rPr sz="3200"/>
              <a:t>Fifth level</a:t>
            </a:r>
          </a:p>
        </p:txBody>
      </p:sp>
      <p:sp>
        <p:nvSpPr>
          <p:cNvPr id="219" name="Shape 21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sp>
        <p:nvSpPr>
          <p:cNvPr id="220" name="Shape 220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>
              <a:rPr/>
              <a:pPr lvl="0"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9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Header/Subhead/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>
            <a:spLocks noGrp="1"/>
          </p:cNvSpPr>
          <p:nvPr>
            <p:ph type="body" idx="1"/>
          </p:nvPr>
        </p:nvSpPr>
        <p:spPr>
          <a:xfrm>
            <a:off x="341087" y="665739"/>
            <a:ext cx="8573101" cy="3502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</a:lstStyle>
          <a:p>
            <a:pPr lvl="0"/>
            <a:r>
              <a:t>Click to Edit Subhead</a:t>
            </a:r>
          </a:p>
        </p:txBody>
      </p:sp>
      <p:sp>
        <p:nvSpPr>
          <p:cNvPr id="182" name="Shape 182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470364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sp>
        <p:nvSpPr>
          <p:cNvPr id="183" name="Shape 183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31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Header/Black Str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/>
          <p:nvPr/>
        </p:nvSpPr>
        <p:spPr>
          <a:xfrm>
            <a:off x="0" y="1161141"/>
            <a:ext cx="9144000" cy="3558496"/>
          </a:xfrm>
          <a:prstGeom prst="rect">
            <a:avLst/>
          </a:prstGeom>
          <a:solidFill/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Shape 186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1585045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pic>
        <p:nvPicPr>
          <p:cNvPr id="187" name="image1.png" descr="JPL-logo_Stacked_RedBlack-RGB_small_040615.eps"/>
          <p:cNvPicPr/>
          <p:nvPr/>
        </p:nvPicPr>
        <p:blipFill>
          <a:blip r:embed="rId2" cstate="print">
            <a:extLst/>
          </a:blip>
          <a:srcRect b="36678"/>
          <a:stretch>
            <a:fillRect/>
          </a:stretch>
        </p:blipFill>
        <p:spPr>
          <a:xfrm>
            <a:off x="8607083" y="4867030"/>
            <a:ext cx="347747" cy="120109"/>
          </a:xfrm>
          <a:prstGeom prst="rect">
            <a:avLst/>
          </a:prstGeom>
          <a:ln w="12700">
            <a:miter lim="400000"/>
          </a:ln>
        </p:spPr>
      </p:pic>
      <p:sp>
        <p:nvSpPr>
          <p:cNvPr id="188" name="Shape 188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31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Header/Subhead/Black Str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/>
          <p:nvPr/>
        </p:nvSpPr>
        <p:spPr>
          <a:xfrm>
            <a:off x="0" y="1161141"/>
            <a:ext cx="9144000" cy="3558496"/>
          </a:xfrm>
          <a:prstGeom prst="rect">
            <a:avLst/>
          </a:prstGeom>
          <a:solidFill/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Shape 191"/>
          <p:cNvSpPr>
            <a:spLocks noGrp="1"/>
          </p:cNvSpPr>
          <p:nvPr>
            <p:ph type="body" idx="1"/>
          </p:nvPr>
        </p:nvSpPr>
        <p:spPr>
          <a:xfrm>
            <a:off x="341087" y="665739"/>
            <a:ext cx="8573101" cy="3502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</a:lstStyle>
          <a:p>
            <a:pPr lvl="0"/>
            <a:r>
              <a:t>Click to Edit Subhead</a:t>
            </a:r>
          </a:p>
        </p:txBody>
      </p:sp>
      <p:sp>
        <p:nvSpPr>
          <p:cNvPr id="192" name="Shape 192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470364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pic>
        <p:nvPicPr>
          <p:cNvPr id="193" name="image1.png" descr="JPL-logo_Stacked_RedBlack-RGB_small_040615.eps"/>
          <p:cNvPicPr/>
          <p:nvPr/>
        </p:nvPicPr>
        <p:blipFill>
          <a:blip r:embed="rId2" cstate="print">
            <a:extLst/>
          </a:blip>
          <a:srcRect b="36678"/>
          <a:stretch>
            <a:fillRect/>
          </a:stretch>
        </p:blipFill>
        <p:spPr>
          <a:xfrm>
            <a:off x="8607083" y="4867030"/>
            <a:ext cx="347747" cy="120109"/>
          </a:xfrm>
          <a:prstGeom prst="rect">
            <a:avLst/>
          </a:prstGeom>
          <a:ln w="12700">
            <a:miter lim="400000"/>
          </a:ln>
        </p:spPr>
      </p:pic>
      <p:sp>
        <p:nvSpPr>
          <p:cNvPr id="194" name="Shape 194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31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9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31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Chapter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>
            <a:spLocks noGrp="1"/>
          </p:cNvSpPr>
          <p:nvPr>
            <p:ph type="body" idx="1"/>
          </p:nvPr>
        </p:nvSpPr>
        <p:spPr>
          <a:xfrm>
            <a:off x="0" y="2239365"/>
            <a:ext cx="9144000" cy="290413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800"/>
              </a:spcBef>
              <a:buSzTx/>
              <a:buFontTx/>
              <a:buNone/>
              <a:defRPr sz="3600"/>
            </a:lvl1pPr>
          </a:lstStyle>
          <a:p>
            <a:pPr lvl="0">
              <a:defRPr sz="1800"/>
            </a:pPr>
            <a:r>
              <a:rPr sz="3600"/>
              <a:t>Click To Edit Chapter Divider</a:t>
            </a:r>
          </a:p>
        </p:txBody>
      </p:sp>
    </p:spTree>
  </p:cSld>
  <p:clrMapOvr>
    <a:masterClrMapping/>
  </p:clrMapOvr>
  <p:transition spd="med"/>
</p:sldLayout>
</file>

<file path=ppt/slideLayouts/slideLayout59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59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_Mission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/>
          <p:nvPr/>
        </p:nvSpPr>
        <p:spPr>
          <a:xfrm flipH="1" flipV="1">
            <a:off x="5890626" y="1340393"/>
            <a:ext cx="4" cy="3193142"/>
          </a:xfrm>
          <a:prstGeom prst="line">
            <a:avLst/>
          </a:prstGeom>
          <a:ln w="12700">
            <a:solidFill>
              <a:srgbClr val="BFBFBF"/>
            </a:solidFill>
            <a:round/>
          </a:ln>
        </p:spPr>
        <p:txBody>
          <a:bodyPr lIns="0" tIns="0" rIns="0" bIns="0"/>
          <a:lstStyle/>
          <a:p>
            <a:pPr>
              <a:defRPr sz="1200"/>
            </a:pPr>
            <a:endParaRPr sz="1200"/>
          </a:p>
        </p:txBody>
      </p:sp>
      <p:sp>
        <p:nvSpPr>
          <p:cNvPr id="202" name="Shape 202"/>
          <p:cNvSpPr>
            <a:spLocks noGrp="1"/>
          </p:cNvSpPr>
          <p:nvPr>
            <p:ph type="body" idx="1"/>
          </p:nvPr>
        </p:nvSpPr>
        <p:spPr>
          <a:xfrm>
            <a:off x="341087" y="665739"/>
            <a:ext cx="8573101" cy="3502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</a:lstStyle>
          <a:p>
            <a:pPr lvl="0"/>
            <a:r>
              <a:t>Click to Edit Subhead</a:t>
            </a:r>
          </a:p>
        </p:txBody>
      </p:sp>
      <p:sp>
        <p:nvSpPr>
          <p:cNvPr id="203" name="Shape 203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470364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add Mission or Project Name</a:t>
            </a:r>
          </a:p>
        </p:txBody>
      </p:sp>
      <p:pic>
        <p:nvPicPr>
          <p:cNvPr id="204" name="image1.png" descr="JPL-logo_Stacked_RedBlack-RGB_small_040615.eps"/>
          <p:cNvPicPr/>
          <p:nvPr/>
        </p:nvPicPr>
        <p:blipFill>
          <a:blip r:embed="rId2" cstate="print">
            <a:extLst/>
          </a:blip>
          <a:srcRect b="36678"/>
          <a:stretch>
            <a:fillRect/>
          </a:stretch>
        </p:blipFill>
        <p:spPr>
          <a:xfrm>
            <a:off x="8607083" y="4867030"/>
            <a:ext cx="347747" cy="120109"/>
          </a:xfrm>
          <a:prstGeom prst="rect">
            <a:avLst/>
          </a:prstGeom>
          <a:ln w="12700">
            <a:miter lim="400000"/>
          </a:ln>
        </p:spPr>
      </p:pic>
      <p:sp>
        <p:nvSpPr>
          <p:cNvPr id="205" name="Shape 205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31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9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1585045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sp>
        <p:nvSpPr>
          <p:cNvPr id="208" name="Shape 208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31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9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Header/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>
            <a:spLocks noGrp="1"/>
          </p:cNvSpPr>
          <p:nvPr>
            <p:ph type="body" idx="1"/>
          </p:nvPr>
        </p:nvSpPr>
        <p:spPr>
          <a:xfrm>
            <a:off x="341087" y="665739"/>
            <a:ext cx="8573101" cy="3502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</a:lstStyle>
          <a:p>
            <a:pPr lvl="0"/>
            <a:r>
              <a:t>Click to Edit Subhead</a:t>
            </a:r>
          </a:p>
        </p:txBody>
      </p:sp>
      <p:sp>
        <p:nvSpPr>
          <p:cNvPr id="211" name="Shape 211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470364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sp>
        <p:nvSpPr>
          <p:cNvPr id="212" name="Shape 212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31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9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Header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edit Master text styles</a:t>
            </a:r>
          </a:p>
          <a:p>
            <a:pPr lvl="1">
              <a:defRPr sz="1800"/>
            </a:pPr>
            <a:r>
              <a:rPr sz="3200"/>
              <a:t>Second level</a:t>
            </a:r>
          </a:p>
          <a:p>
            <a:pPr lvl="2">
              <a:defRPr sz="1800"/>
            </a:pPr>
            <a:r>
              <a:rPr sz="3200"/>
              <a:t>Third level</a:t>
            </a:r>
          </a:p>
          <a:p>
            <a:pPr lvl="3">
              <a:defRPr sz="1800"/>
            </a:pPr>
            <a:r>
              <a:rPr sz="3200"/>
              <a:t>Fourth level</a:t>
            </a:r>
          </a:p>
          <a:p>
            <a:pPr lvl="4">
              <a:defRPr sz="1800"/>
            </a:pPr>
            <a:r>
              <a:rPr sz="3200"/>
              <a:t>Fifth level</a:t>
            </a:r>
          </a:p>
        </p:txBody>
      </p:sp>
      <p:sp>
        <p:nvSpPr>
          <p:cNvPr id="215" name="Shape 21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sp>
        <p:nvSpPr>
          <p:cNvPr id="216" name="Shape 216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31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Header/Subhead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edit Master text styles</a:t>
            </a:r>
          </a:p>
          <a:p>
            <a:pPr lvl="1">
              <a:defRPr sz="1800"/>
            </a:pPr>
            <a:r>
              <a:rPr sz="3200"/>
              <a:t>Second level</a:t>
            </a:r>
          </a:p>
          <a:p>
            <a:pPr lvl="2">
              <a:defRPr sz="1800"/>
            </a:pPr>
            <a:r>
              <a:rPr sz="3200"/>
              <a:t>Third level</a:t>
            </a:r>
          </a:p>
          <a:p>
            <a:pPr lvl="3">
              <a:defRPr sz="1800"/>
            </a:pPr>
            <a:r>
              <a:rPr sz="3200"/>
              <a:t>Fourth level</a:t>
            </a:r>
          </a:p>
          <a:p>
            <a:pPr lvl="4">
              <a:defRPr sz="1800"/>
            </a:pPr>
            <a:r>
              <a:rPr sz="3200"/>
              <a:t>Fifth level</a:t>
            </a:r>
          </a:p>
        </p:txBody>
      </p:sp>
      <p:sp>
        <p:nvSpPr>
          <p:cNvPr id="22" name="Shape 2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sp>
        <p:nvSpPr>
          <p:cNvPr id="23" name="Shape 2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rPr/>
              <a:pPr lvl="0"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Header/Content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>
            <a:spLocks noGrp="1"/>
          </p:cNvSpPr>
          <p:nvPr>
            <p:ph type="body" idx="1"/>
          </p:nvPr>
        </p:nvSpPr>
        <p:spPr>
          <a:xfrm>
            <a:off x="4799314" y="1161145"/>
            <a:ext cx="4008438" cy="398235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add text</a:t>
            </a:r>
          </a:p>
        </p:txBody>
      </p:sp>
      <p:sp>
        <p:nvSpPr>
          <p:cNvPr id="223" name="Shape 223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917389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sp>
        <p:nvSpPr>
          <p:cNvPr id="224" name="Shape 224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>
              <a:rPr/>
              <a:pPr lvl="0"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0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5_Header/Subhead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edit Master text styles</a:t>
            </a:r>
          </a:p>
          <a:p>
            <a:pPr lvl="1">
              <a:defRPr sz="1800"/>
            </a:pPr>
            <a:r>
              <a:rPr sz="3200"/>
              <a:t>Second level</a:t>
            </a:r>
          </a:p>
          <a:p>
            <a:pPr lvl="2">
              <a:defRPr sz="1800"/>
            </a:pPr>
            <a:r>
              <a:rPr sz="3200"/>
              <a:t>Third level</a:t>
            </a:r>
          </a:p>
          <a:p>
            <a:pPr lvl="3">
              <a:defRPr sz="1800"/>
            </a:pPr>
            <a:r>
              <a:rPr sz="3200"/>
              <a:t>Fourth level</a:t>
            </a:r>
          </a:p>
          <a:p>
            <a:pPr lvl="4">
              <a:defRPr sz="1800"/>
            </a:pPr>
            <a:r>
              <a:rPr sz="3200"/>
              <a:t>Fifth level</a:t>
            </a:r>
          </a:p>
        </p:txBody>
      </p:sp>
      <p:sp>
        <p:nvSpPr>
          <p:cNvPr id="219" name="Shape 21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sp>
        <p:nvSpPr>
          <p:cNvPr id="220" name="Shape 220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31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0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Header/Content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>
            <a:spLocks noGrp="1"/>
          </p:cNvSpPr>
          <p:nvPr>
            <p:ph type="body" idx="1"/>
          </p:nvPr>
        </p:nvSpPr>
        <p:spPr>
          <a:xfrm>
            <a:off x="4799314" y="1161145"/>
            <a:ext cx="4008438" cy="398235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add text</a:t>
            </a:r>
          </a:p>
        </p:txBody>
      </p:sp>
      <p:sp>
        <p:nvSpPr>
          <p:cNvPr id="223" name="Shape 223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917389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sp>
        <p:nvSpPr>
          <p:cNvPr id="224" name="Shape 224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31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0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Header/Subhead/Content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>
            <a:spLocks noGrp="1"/>
          </p:cNvSpPr>
          <p:nvPr>
            <p:ph type="body" idx="1"/>
          </p:nvPr>
        </p:nvSpPr>
        <p:spPr>
          <a:xfrm>
            <a:off x="4799314" y="1161145"/>
            <a:ext cx="4008438" cy="398235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add text</a:t>
            </a:r>
          </a:p>
        </p:txBody>
      </p:sp>
      <p:sp>
        <p:nvSpPr>
          <p:cNvPr id="227" name="Shape 227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917389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sp>
        <p:nvSpPr>
          <p:cNvPr id="228" name="Shape 228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31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0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Header/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1585045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sp>
        <p:nvSpPr>
          <p:cNvPr id="231" name="Shape 231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31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0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Header/Subhead/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>
            <a:spLocks noGrp="1"/>
          </p:cNvSpPr>
          <p:nvPr>
            <p:ph type="body" idx="1"/>
          </p:nvPr>
        </p:nvSpPr>
        <p:spPr>
          <a:xfrm>
            <a:off x="341087" y="665739"/>
            <a:ext cx="8573101" cy="3502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</a:lstStyle>
          <a:p>
            <a:pPr lvl="0"/>
            <a:r>
              <a:t>Click to Edit Subhead</a:t>
            </a:r>
          </a:p>
        </p:txBody>
      </p:sp>
      <p:sp>
        <p:nvSpPr>
          <p:cNvPr id="234" name="Shape 234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470364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sp>
        <p:nvSpPr>
          <p:cNvPr id="235" name="Shape 235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31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_Header/Black Str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/>
          <p:nvPr/>
        </p:nvSpPr>
        <p:spPr>
          <a:xfrm>
            <a:off x="0" y="1161141"/>
            <a:ext cx="9144000" cy="3558496"/>
          </a:xfrm>
          <a:prstGeom prst="rect">
            <a:avLst/>
          </a:prstGeom>
          <a:solidFill/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Shape 238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1585045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pic>
        <p:nvPicPr>
          <p:cNvPr id="239" name="image1.png" descr="JPL-logo_Stacked_RedBlack-RGB_small_040615.eps"/>
          <p:cNvPicPr/>
          <p:nvPr/>
        </p:nvPicPr>
        <p:blipFill>
          <a:blip r:embed="rId2" cstate="print">
            <a:extLst/>
          </a:blip>
          <a:srcRect b="36678"/>
          <a:stretch>
            <a:fillRect/>
          </a:stretch>
        </p:blipFill>
        <p:spPr>
          <a:xfrm>
            <a:off x="8607083" y="4867030"/>
            <a:ext cx="347747" cy="120109"/>
          </a:xfrm>
          <a:prstGeom prst="rect">
            <a:avLst/>
          </a:prstGeom>
          <a:ln w="12700">
            <a:miter lim="400000"/>
          </a:ln>
        </p:spPr>
      </p:pic>
      <p:sp>
        <p:nvSpPr>
          <p:cNvPr id="240" name="Shape 240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31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_Header/Subhead/Black Str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/>
          <p:nvPr/>
        </p:nvSpPr>
        <p:spPr>
          <a:xfrm>
            <a:off x="0" y="1161141"/>
            <a:ext cx="9144000" cy="3558496"/>
          </a:xfrm>
          <a:prstGeom prst="rect">
            <a:avLst/>
          </a:prstGeom>
          <a:solidFill/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Shape 243"/>
          <p:cNvSpPr>
            <a:spLocks noGrp="1"/>
          </p:cNvSpPr>
          <p:nvPr>
            <p:ph type="body" idx="1"/>
          </p:nvPr>
        </p:nvSpPr>
        <p:spPr>
          <a:xfrm>
            <a:off x="341087" y="665739"/>
            <a:ext cx="8573101" cy="3502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</a:lstStyle>
          <a:p>
            <a:pPr lvl="0"/>
            <a:r>
              <a:t>Click to Edit Subhead</a:t>
            </a:r>
          </a:p>
        </p:txBody>
      </p:sp>
      <p:sp>
        <p:nvSpPr>
          <p:cNvPr id="244" name="Shape 244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470364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pic>
        <p:nvPicPr>
          <p:cNvPr id="245" name="image1.png" descr="JPL-logo_Stacked_RedBlack-RGB_small_040615.eps"/>
          <p:cNvPicPr/>
          <p:nvPr/>
        </p:nvPicPr>
        <p:blipFill>
          <a:blip r:embed="rId2" cstate="print">
            <a:extLst/>
          </a:blip>
          <a:srcRect b="36678"/>
          <a:stretch>
            <a:fillRect/>
          </a:stretch>
        </p:blipFill>
        <p:spPr>
          <a:xfrm>
            <a:off x="8607083" y="4867030"/>
            <a:ext cx="347747" cy="120109"/>
          </a:xfrm>
          <a:prstGeom prst="rect">
            <a:avLst/>
          </a:prstGeom>
          <a:ln w="12700">
            <a:miter lim="400000"/>
          </a:ln>
        </p:spPr>
      </p:pic>
      <p:sp>
        <p:nvSpPr>
          <p:cNvPr id="246" name="Shape 246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31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0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31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_Chapter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>
            <a:spLocks noGrp="1"/>
          </p:cNvSpPr>
          <p:nvPr>
            <p:ph type="body" idx="1"/>
          </p:nvPr>
        </p:nvSpPr>
        <p:spPr>
          <a:xfrm>
            <a:off x="0" y="2239365"/>
            <a:ext cx="9144000" cy="290413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800"/>
              </a:spcBef>
              <a:buSzTx/>
              <a:buFontTx/>
              <a:buNone/>
              <a:defRPr sz="3600"/>
            </a:lvl1pPr>
          </a:lstStyle>
          <a:p>
            <a:pPr lvl="0">
              <a:defRPr sz="1800"/>
            </a:pPr>
            <a:r>
              <a:rPr sz="3600"/>
              <a:t>Click To Edit Chapter Divider</a:t>
            </a:r>
          </a:p>
        </p:txBody>
      </p:sp>
    </p:spTree>
  </p:cSld>
  <p:clrMapOvr>
    <a:masterClrMapping/>
  </p:clrMapOvr>
  <p:transition spd="med"/>
</p:sldLayout>
</file>

<file path=ppt/slideLayouts/slideLayout6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Header/Subhead/Content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>
            <a:spLocks noGrp="1"/>
          </p:cNvSpPr>
          <p:nvPr>
            <p:ph type="body" idx="1"/>
          </p:nvPr>
        </p:nvSpPr>
        <p:spPr>
          <a:xfrm>
            <a:off x="4799314" y="1161145"/>
            <a:ext cx="4008438" cy="398235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add text</a:t>
            </a:r>
          </a:p>
        </p:txBody>
      </p:sp>
      <p:sp>
        <p:nvSpPr>
          <p:cNvPr id="227" name="Shape 227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917389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sp>
        <p:nvSpPr>
          <p:cNvPr id="228" name="Shape 228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>
              <a:rPr/>
              <a:pPr lvl="0"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Cover w No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>
            <a:spLocks noGrp="1"/>
          </p:cNvSpPr>
          <p:nvPr>
            <p:ph type="body" idx="1"/>
          </p:nvPr>
        </p:nvSpPr>
        <p:spPr>
          <a:xfrm>
            <a:off x="914948" y="2472514"/>
            <a:ext cx="7498996" cy="267098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00"/>
              </a:spcBef>
              <a:buSzTx/>
              <a:buFontTx/>
              <a:buNone/>
              <a:defRPr sz="1200"/>
            </a:lvl1pPr>
          </a:lstStyle>
          <a:p>
            <a:pPr lvl="0">
              <a:defRPr sz="1800"/>
            </a:pPr>
            <a:r>
              <a:rPr sz="1200"/>
              <a:t>Click to Edit Name(s) of Presenter(s), Directorate/Division and Date</a:t>
            </a:r>
          </a:p>
        </p:txBody>
      </p:sp>
      <p:pic>
        <p:nvPicPr>
          <p:cNvPr id="254" name="image2.png" descr="JPL-logo_Stacked_RedBlack-RGB_small_040615.eps"/>
          <p:cNvPicPr/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946165" y="935377"/>
            <a:ext cx="1819637" cy="99252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6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Cover w Subhead w No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>
            <a:spLocks noGrp="1"/>
          </p:cNvSpPr>
          <p:nvPr>
            <p:ph type="body" idx="1"/>
          </p:nvPr>
        </p:nvSpPr>
        <p:spPr>
          <a:xfrm>
            <a:off x="903833" y="1997174"/>
            <a:ext cx="7524223" cy="3047091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500"/>
              </a:spcBef>
              <a:buSzTx/>
              <a:buFontTx/>
              <a:buNone/>
              <a:defRPr sz="2400" b="1"/>
            </a:lvl1pPr>
          </a:lstStyle>
          <a:p>
            <a:pPr lvl="0">
              <a:defRPr sz="1800" b="0"/>
            </a:pPr>
            <a:r>
              <a:rPr sz="2400" b="1"/>
              <a:t>Click to Edit Presentation Title</a:t>
            </a:r>
          </a:p>
        </p:txBody>
      </p:sp>
      <p:pic>
        <p:nvPicPr>
          <p:cNvPr id="257" name="image2.png" descr="JPL-logo_Stacked_RedBlack-RGB_small_040615.eps"/>
          <p:cNvPicPr/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946165" y="935377"/>
            <a:ext cx="1819637" cy="99252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6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Cover w Squar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>
            <a:spLocks noGrp="1"/>
          </p:cNvSpPr>
          <p:nvPr>
            <p:ph type="body" idx="1"/>
          </p:nvPr>
        </p:nvSpPr>
        <p:spPr>
          <a:xfrm>
            <a:off x="5127623" y="1210732"/>
            <a:ext cx="4016377" cy="1782024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500"/>
              </a:spcBef>
              <a:buSzTx/>
              <a:buFontTx/>
              <a:buNone/>
              <a:defRPr sz="2400" b="1"/>
            </a:lvl1pPr>
          </a:lstStyle>
          <a:p>
            <a:pPr lvl="0">
              <a:defRPr sz="1800" b="0"/>
            </a:pPr>
            <a:r>
              <a:rPr sz="2400" b="1"/>
              <a:t>Presentation Title</a:t>
            </a:r>
          </a:p>
        </p:txBody>
      </p:sp>
      <p:pic>
        <p:nvPicPr>
          <p:cNvPr id="260" name="image2.png" descr="JPL-logo_Stacked_RedBlack-RGB_small_040615.eps"/>
          <p:cNvPicPr/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6231056" y="4040528"/>
            <a:ext cx="1819637" cy="9925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6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Cover w Horizonta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image2.png" descr="JPL-logo_Stacked_RedBlack-RGB_small_040615.eps"/>
          <p:cNvPicPr/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7048617" y="3852490"/>
            <a:ext cx="1819637" cy="992530"/>
          </a:xfrm>
          <a:prstGeom prst="rect">
            <a:avLst/>
          </a:prstGeom>
          <a:ln w="12700">
            <a:miter lim="400000"/>
          </a:ln>
        </p:spPr>
      </p:pic>
      <p:sp>
        <p:nvSpPr>
          <p:cNvPr id="263" name="Shape 263"/>
          <p:cNvSpPr>
            <a:spLocks noGrp="1"/>
          </p:cNvSpPr>
          <p:nvPr>
            <p:ph type="body" idx="1"/>
          </p:nvPr>
        </p:nvSpPr>
        <p:spPr>
          <a:xfrm>
            <a:off x="368118" y="3904541"/>
            <a:ext cx="6513977" cy="123896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500"/>
              </a:spcBef>
              <a:buSzTx/>
              <a:buFontTx/>
              <a:buNone/>
              <a:defRPr sz="2400" b="1"/>
            </a:lvl1pPr>
          </a:lstStyle>
          <a:p>
            <a:pPr lvl="0">
              <a:defRPr sz="1800" b="0"/>
            </a:pPr>
            <a:r>
              <a:rPr sz="2400" b="1"/>
              <a:t>Click to Edit Presentation Title</a:t>
            </a:r>
          </a:p>
        </p:txBody>
      </p:sp>
    </p:spTree>
  </p:cSld>
  <p:clrMapOvr>
    <a:masterClrMapping/>
  </p:clrMapOvr>
  <p:transition spd="med"/>
</p:sldLayout>
</file>

<file path=ppt/slideLayouts/slideLayout6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Back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image2.png" descr="JPL-logo_Stacked_RedBlack-RGB_small_040615.eps"/>
          <p:cNvPicPr/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3457068" y="1963607"/>
            <a:ext cx="2229863" cy="121628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6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6_Header/Subhead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edit Master text styles</a:t>
            </a:r>
          </a:p>
          <a:p>
            <a:pPr lvl="1">
              <a:defRPr sz="1800"/>
            </a:pPr>
            <a:r>
              <a:rPr sz="3200"/>
              <a:t>Second level</a:t>
            </a:r>
          </a:p>
          <a:p>
            <a:pPr lvl="2">
              <a:defRPr sz="1800"/>
            </a:pPr>
            <a:r>
              <a:rPr sz="3200"/>
              <a:t>Third level</a:t>
            </a:r>
          </a:p>
          <a:p>
            <a:pPr lvl="3">
              <a:defRPr sz="1800"/>
            </a:pPr>
            <a:r>
              <a:rPr sz="3200"/>
              <a:t>Fourth level</a:t>
            </a:r>
          </a:p>
          <a:p>
            <a:pPr lvl="4">
              <a:defRPr sz="1800"/>
            </a:pPr>
            <a:r>
              <a:rPr sz="3200"/>
              <a:t>Fifth level</a:t>
            </a:r>
          </a:p>
        </p:txBody>
      </p:sp>
      <p:sp>
        <p:nvSpPr>
          <p:cNvPr id="268" name="Shape 26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sp>
        <p:nvSpPr>
          <p:cNvPr id="269" name="Shape 26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4_Mission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/>
          <p:nvPr/>
        </p:nvSpPr>
        <p:spPr>
          <a:xfrm flipH="1" flipV="1">
            <a:off x="5890626" y="1340393"/>
            <a:ext cx="4" cy="3193142"/>
          </a:xfrm>
          <a:prstGeom prst="line">
            <a:avLst/>
          </a:prstGeom>
          <a:ln w="12700">
            <a:solidFill>
              <a:srgbClr val="BFBFBF"/>
            </a:solidFill>
            <a:round/>
          </a:ln>
        </p:spPr>
        <p:txBody>
          <a:bodyPr lIns="0" tIns="0" rIns="0" bIns="0"/>
          <a:lstStyle/>
          <a:p>
            <a:pPr>
              <a:defRPr sz="1200"/>
            </a:pPr>
            <a:endParaRPr sz="1200"/>
          </a:p>
        </p:txBody>
      </p:sp>
      <p:sp>
        <p:nvSpPr>
          <p:cNvPr id="272" name="Shape 272"/>
          <p:cNvSpPr>
            <a:spLocks noGrp="1"/>
          </p:cNvSpPr>
          <p:nvPr>
            <p:ph type="body" idx="1"/>
          </p:nvPr>
        </p:nvSpPr>
        <p:spPr>
          <a:xfrm>
            <a:off x="341087" y="665739"/>
            <a:ext cx="8573101" cy="3502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</a:lstStyle>
          <a:p>
            <a:pPr lvl="0"/>
            <a:r>
              <a:t>Click to Edit Subhead</a:t>
            </a:r>
          </a:p>
        </p:txBody>
      </p:sp>
      <p:sp>
        <p:nvSpPr>
          <p:cNvPr id="273" name="Shape 273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470364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add Mission or Project Name</a:t>
            </a:r>
          </a:p>
        </p:txBody>
      </p:sp>
      <p:pic>
        <p:nvPicPr>
          <p:cNvPr id="274" name="image1.png" descr="JPL-logo_Stacked_RedBlack-RGB_small_040615.eps"/>
          <p:cNvPicPr/>
          <p:nvPr/>
        </p:nvPicPr>
        <p:blipFill>
          <a:blip r:embed="rId2" cstate="print">
            <a:extLst/>
          </a:blip>
          <a:srcRect b="36678"/>
          <a:stretch>
            <a:fillRect/>
          </a:stretch>
        </p:blipFill>
        <p:spPr>
          <a:xfrm>
            <a:off x="8607083" y="4867030"/>
            <a:ext cx="347747" cy="120109"/>
          </a:xfrm>
          <a:prstGeom prst="rect">
            <a:avLst/>
          </a:prstGeom>
          <a:ln w="12700">
            <a:miter lim="400000"/>
          </a:ln>
        </p:spPr>
      </p:pic>
      <p:sp>
        <p:nvSpPr>
          <p:cNvPr id="275" name="Shape 275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31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1585045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sp>
        <p:nvSpPr>
          <p:cNvPr id="278" name="Shape 278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31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4_Header/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>
            <a:spLocks noGrp="1"/>
          </p:cNvSpPr>
          <p:nvPr>
            <p:ph type="body" idx="1"/>
          </p:nvPr>
        </p:nvSpPr>
        <p:spPr>
          <a:xfrm>
            <a:off x="341087" y="665739"/>
            <a:ext cx="8573101" cy="3502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  <a:lvl2pPr marL="0" indent="0">
              <a:spcBef>
                <a:spcPts val="400"/>
              </a:spcBef>
              <a:buSzTx/>
              <a:buFontTx/>
              <a:buNone/>
              <a:defRPr sz="1800"/>
            </a:lvl2pPr>
            <a:lvl3pPr marL="0" indent="0">
              <a:spcBef>
                <a:spcPts val="400"/>
              </a:spcBef>
              <a:buSzTx/>
              <a:buFontTx/>
              <a:buNone/>
              <a:defRPr sz="1800"/>
            </a:lvl3pPr>
            <a:lvl4pPr marL="0" indent="0">
              <a:spcBef>
                <a:spcPts val="400"/>
              </a:spcBef>
              <a:buSzTx/>
              <a:buFontTx/>
              <a:buNone/>
              <a:defRPr sz="1800"/>
            </a:lvl4pPr>
            <a:lvl5pPr marL="0" indent="0">
              <a:spcBef>
                <a:spcPts val="400"/>
              </a:spcBef>
              <a:buSzTx/>
              <a:buFontTx/>
              <a:buNone/>
              <a:defRPr sz="1800"/>
            </a:lvl5pPr>
          </a:lstStyle>
          <a:p>
            <a:pPr lvl="0"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81" name="Shape 281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470364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Title Text</a:t>
            </a:r>
          </a:p>
        </p:txBody>
      </p:sp>
      <p:pic>
        <p:nvPicPr>
          <p:cNvPr id="282" name="image1.png" descr="JPL-logo_Stacked_RedBlack-RGB_small_040615.eps"/>
          <p:cNvPicPr/>
          <p:nvPr/>
        </p:nvPicPr>
        <p:blipFill>
          <a:blip r:embed="rId2" cstate="print">
            <a:extLst/>
          </a:blip>
          <a:srcRect b="36678"/>
          <a:stretch>
            <a:fillRect/>
          </a:stretch>
        </p:blipFill>
        <p:spPr>
          <a:xfrm>
            <a:off x="8607083" y="4867030"/>
            <a:ext cx="347747" cy="120110"/>
          </a:xfrm>
          <a:prstGeom prst="rect">
            <a:avLst/>
          </a:prstGeom>
          <a:ln w="12700">
            <a:miter lim="400000"/>
          </a:ln>
        </p:spPr>
      </p:pic>
      <p:sp>
        <p:nvSpPr>
          <p:cNvPr id="283" name="Shape 283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31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_Header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edit Master text styles</a:t>
            </a:r>
          </a:p>
          <a:p>
            <a:pPr lvl="1">
              <a:defRPr sz="1800"/>
            </a:pPr>
            <a:r>
              <a:rPr sz="3200"/>
              <a:t>Second level</a:t>
            </a:r>
          </a:p>
          <a:p>
            <a:pPr lvl="2">
              <a:defRPr sz="1800"/>
            </a:pPr>
            <a:r>
              <a:rPr sz="3200"/>
              <a:t>Third level</a:t>
            </a:r>
          </a:p>
          <a:p>
            <a:pPr lvl="3">
              <a:defRPr sz="1800"/>
            </a:pPr>
            <a:r>
              <a:rPr sz="3200"/>
              <a:t>Fourth level</a:t>
            </a:r>
          </a:p>
          <a:p>
            <a:pPr lvl="4">
              <a:defRPr sz="1800"/>
            </a:pPr>
            <a:r>
              <a:rPr sz="3200"/>
              <a:t>Fifth level</a:t>
            </a:r>
          </a:p>
        </p:txBody>
      </p:sp>
      <p:sp>
        <p:nvSpPr>
          <p:cNvPr id="286" name="Shape 28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sp>
        <p:nvSpPr>
          <p:cNvPr id="287" name="Shape 287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31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Header/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1585046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sp>
        <p:nvSpPr>
          <p:cNvPr id="231" name="Shape 231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>
              <a:rPr/>
              <a:pPr lvl="0"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7_Header/Subhead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edit Master text styles</a:t>
            </a:r>
          </a:p>
          <a:p>
            <a:pPr lvl="1">
              <a:defRPr sz="1800"/>
            </a:pPr>
            <a:r>
              <a:rPr sz="3200"/>
              <a:t>Second level</a:t>
            </a:r>
          </a:p>
          <a:p>
            <a:pPr lvl="2">
              <a:defRPr sz="1800"/>
            </a:pPr>
            <a:r>
              <a:rPr sz="3200"/>
              <a:t>Third level</a:t>
            </a:r>
          </a:p>
          <a:p>
            <a:pPr lvl="3">
              <a:defRPr sz="1800"/>
            </a:pPr>
            <a:r>
              <a:rPr sz="3200"/>
              <a:t>Fourth level</a:t>
            </a:r>
          </a:p>
          <a:p>
            <a:pPr lvl="4">
              <a:defRPr sz="1800"/>
            </a:pPr>
            <a:r>
              <a:rPr sz="3200"/>
              <a:t>Fifth level</a:t>
            </a:r>
          </a:p>
        </p:txBody>
      </p:sp>
      <p:sp>
        <p:nvSpPr>
          <p:cNvPr id="290" name="Shape 29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sp>
        <p:nvSpPr>
          <p:cNvPr id="291" name="Shape 291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31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2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_Header/Content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hape 293"/>
          <p:cNvSpPr>
            <a:spLocks noGrp="1"/>
          </p:cNvSpPr>
          <p:nvPr>
            <p:ph type="body" idx="1"/>
          </p:nvPr>
        </p:nvSpPr>
        <p:spPr>
          <a:xfrm>
            <a:off x="4799314" y="1161145"/>
            <a:ext cx="4008438" cy="398235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add text</a:t>
            </a:r>
          </a:p>
        </p:txBody>
      </p:sp>
      <p:sp>
        <p:nvSpPr>
          <p:cNvPr id="294" name="Shape 294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917389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sp>
        <p:nvSpPr>
          <p:cNvPr id="295" name="Shape 295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31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2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_Header/Subhead/Content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hape 297"/>
          <p:cNvSpPr>
            <a:spLocks noGrp="1"/>
          </p:cNvSpPr>
          <p:nvPr>
            <p:ph type="body" idx="1"/>
          </p:nvPr>
        </p:nvSpPr>
        <p:spPr>
          <a:xfrm>
            <a:off x="4799314" y="1161145"/>
            <a:ext cx="4008438" cy="398235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add text</a:t>
            </a:r>
          </a:p>
        </p:txBody>
      </p:sp>
      <p:sp>
        <p:nvSpPr>
          <p:cNvPr id="298" name="Shape 298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917389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sp>
        <p:nvSpPr>
          <p:cNvPr id="299" name="Shape 299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31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2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_Header/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1585045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sp>
        <p:nvSpPr>
          <p:cNvPr id="302" name="Shape 302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31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2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_Header/Subhead/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>
            <a:spLocks noGrp="1"/>
          </p:cNvSpPr>
          <p:nvPr>
            <p:ph type="body" idx="1"/>
          </p:nvPr>
        </p:nvSpPr>
        <p:spPr>
          <a:xfrm>
            <a:off x="341087" y="665739"/>
            <a:ext cx="8573101" cy="3502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</a:lstStyle>
          <a:p>
            <a:pPr lvl="0"/>
            <a:r>
              <a:t>Click to Edit Subhead</a:t>
            </a:r>
          </a:p>
        </p:txBody>
      </p:sp>
      <p:sp>
        <p:nvSpPr>
          <p:cNvPr id="305" name="Shape 305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470364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sp>
        <p:nvSpPr>
          <p:cNvPr id="306" name="Shape 306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31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4_Header/Black Str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/>
          <p:nvPr/>
        </p:nvSpPr>
        <p:spPr>
          <a:xfrm>
            <a:off x="0" y="1161141"/>
            <a:ext cx="9144000" cy="3558496"/>
          </a:xfrm>
          <a:prstGeom prst="rect">
            <a:avLst/>
          </a:prstGeom>
          <a:solidFill/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Shape 309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1585045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pic>
        <p:nvPicPr>
          <p:cNvPr id="310" name="image1.png" descr="JPL-logo_Stacked_RedBlack-RGB_small_040615.eps"/>
          <p:cNvPicPr/>
          <p:nvPr/>
        </p:nvPicPr>
        <p:blipFill>
          <a:blip r:embed="rId2" cstate="print">
            <a:extLst/>
          </a:blip>
          <a:srcRect b="36678"/>
          <a:stretch>
            <a:fillRect/>
          </a:stretch>
        </p:blipFill>
        <p:spPr>
          <a:xfrm>
            <a:off x="8607083" y="4867030"/>
            <a:ext cx="347747" cy="120109"/>
          </a:xfrm>
          <a:prstGeom prst="rect">
            <a:avLst/>
          </a:prstGeom>
          <a:ln w="12700">
            <a:miter lim="400000"/>
          </a:ln>
        </p:spPr>
      </p:pic>
      <p:sp>
        <p:nvSpPr>
          <p:cNvPr id="311" name="Shape 311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31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4_Header/Subhead/Black Str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Shape 313"/>
          <p:cNvSpPr/>
          <p:nvPr/>
        </p:nvSpPr>
        <p:spPr>
          <a:xfrm>
            <a:off x="0" y="1161141"/>
            <a:ext cx="9144000" cy="3558496"/>
          </a:xfrm>
          <a:prstGeom prst="rect">
            <a:avLst/>
          </a:prstGeom>
          <a:solidFill/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" name="Shape 314"/>
          <p:cNvSpPr>
            <a:spLocks noGrp="1"/>
          </p:cNvSpPr>
          <p:nvPr>
            <p:ph type="body" idx="1"/>
          </p:nvPr>
        </p:nvSpPr>
        <p:spPr>
          <a:xfrm>
            <a:off x="341087" y="665739"/>
            <a:ext cx="8573101" cy="3502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</a:lstStyle>
          <a:p>
            <a:pPr lvl="0"/>
            <a:r>
              <a:t>Click to Edit Subhead</a:t>
            </a:r>
          </a:p>
        </p:txBody>
      </p:sp>
      <p:sp>
        <p:nvSpPr>
          <p:cNvPr id="315" name="Shape 315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470364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pic>
        <p:nvPicPr>
          <p:cNvPr id="316" name="image1.png" descr="JPL-logo_Stacked_RedBlack-RGB_small_040615.eps"/>
          <p:cNvPicPr/>
          <p:nvPr/>
        </p:nvPicPr>
        <p:blipFill>
          <a:blip r:embed="rId2" cstate="print">
            <a:extLst/>
          </a:blip>
          <a:srcRect b="36678"/>
          <a:stretch>
            <a:fillRect/>
          </a:stretch>
        </p:blipFill>
        <p:spPr>
          <a:xfrm>
            <a:off x="8607083" y="4867030"/>
            <a:ext cx="347747" cy="120109"/>
          </a:xfrm>
          <a:prstGeom prst="rect">
            <a:avLst/>
          </a:prstGeom>
          <a:ln w="12700">
            <a:miter lim="400000"/>
          </a:ln>
        </p:spPr>
      </p:pic>
      <p:sp>
        <p:nvSpPr>
          <p:cNvPr id="317" name="Shape 317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31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2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_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31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4_Chapter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Shape 321"/>
          <p:cNvSpPr>
            <a:spLocks noGrp="1"/>
          </p:cNvSpPr>
          <p:nvPr>
            <p:ph type="body" idx="1"/>
          </p:nvPr>
        </p:nvSpPr>
        <p:spPr>
          <a:xfrm>
            <a:off x="0" y="2239365"/>
            <a:ext cx="9144000" cy="290413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800"/>
              </a:spcBef>
              <a:buSzTx/>
              <a:buFontTx/>
              <a:buNone/>
              <a:defRPr sz="3600"/>
            </a:lvl1pPr>
          </a:lstStyle>
          <a:p>
            <a:pPr lvl="0">
              <a:defRPr sz="1800"/>
            </a:pPr>
            <a:r>
              <a:rPr sz="3600"/>
              <a:t>Click To Edit Chapter Divider</a:t>
            </a:r>
          </a:p>
        </p:txBody>
      </p:sp>
    </p:spTree>
  </p:cSld>
  <p:clrMapOvr>
    <a:masterClrMapping/>
  </p:clrMapOvr>
  <p:transition spd="med"/>
</p:sldLayout>
</file>

<file path=ppt/slideLayouts/slideLayout6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Header/Subhead/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>
            <a:spLocks noGrp="1"/>
          </p:cNvSpPr>
          <p:nvPr>
            <p:ph type="body" idx="1"/>
          </p:nvPr>
        </p:nvSpPr>
        <p:spPr>
          <a:xfrm>
            <a:off x="341087" y="665739"/>
            <a:ext cx="8573101" cy="35026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</a:lstStyle>
          <a:p>
            <a:pPr lvl="0"/>
            <a:r>
              <a:t>Click to Edit Subhead</a:t>
            </a:r>
          </a:p>
        </p:txBody>
      </p:sp>
      <p:sp>
        <p:nvSpPr>
          <p:cNvPr id="234" name="Shape 234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470365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sp>
        <p:nvSpPr>
          <p:cNvPr id="235" name="Shape 235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>
              <a:rPr/>
              <a:pPr lvl="0"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5_Mission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Shape 324"/>
          <p:cNvSpPr/>
          <p:nvPr/>
        </p:nvSpPr>
        <p:spPr>
          <a:xfrm flipH="1" flipV="1">
            <a:off x="5890626" y="1340393"/>
            <a:ext cx="4" cy="3193142"/>
          </a:xfrm>
          <a:prstGeom prst="line">
            <a:avLst/>
          </a:prstGeom>
          <a:ln w="12700">
            <a:solidFill>
              <a:srgbClr val="BFBFBF"/>
            </a:solidFill>
            <a:round/>
          </a:ln>
        </p:spPr>
        <p:txBody>
          <a:bodyPr lIns="0" tIns="0" rIns="0" bIns="0"/>
          <a:lstStyle/>
          <a:p>
            <a:pPr>
              <a:defRPr sz="1200"/>
            </a:pPr>
            <a:endParaRPr sz="1200"/>
          </a:p>
        </p:txBody>
      </p:sp>
      <p:sp>
        <p:nvSpPr>
          <p:cNvPr id="325" name="Shape 325"/>
          <p:cNvSpPr>
            <a:spLocks noGrp="1"/>
          </p:cNvSpPr>
          <p:nvPr>
            <p:ph type="body" idx="1"/>
          </p:nvPr>
        </p:nvSpPr>
        <p:spPr>
          <a:xfrm>
            <a:off x="341087" y="665739"/>
            <a:ext cx="8573101" cy="3502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</a:lstStyle>
          <a:p>
            <a:pPr lvl="0"/>
            <a:r>
              <a:t>Click to Edit Subhead</a:t>
            </a:r>
          </a:p>
        </p:txBody>
      </p:sp>
      <p:sp>
        <p:nvSpPr>
          <p:cNvPr id="326" name="Shape 326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470364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add Mission or Project Name</a:t>
            </a:r>
          </a:p>
        </p:txBody>
      </p:sp>
      <p:pic>
        <p:nvPicPr>
          <p:cNvPr id="327" name="image1.png" descr="JPL-logo_Stacked_RedBlack-RGB_small_040615.eps"/>
          <p:cNvPicPr/>
          <p:nvPr/>
        </p:nvPicPr>
        <p:blipFill>
          <a:blip r:embed="rId2" cstate="print">
            <a:extLst/>
          </a:blip>
          <a:srcRect b="36678"/>
          <a:stretch>
            <a:fillRect/>
          </a:stretch>
        </p:blipFill>
        <p:spPr>
          <a:xfrm>
            <a:off x="8607083" y="4867030"/>
            <a:ext cx="347747" cy="120109"/>
          </a:xfrm>
          <a:prstGeom prst="rect">
            <a:avLst/>
          </a:prstGeom>
          <a:ln w="12700">
            <a:miter lim="400000"/>
          </a:ln>
        </p:spPr>
      </p:pic>
      <p:sp>
        <p:nvSpPr>
          <p:cNvPr id="328" name="Shape 328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31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3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5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1585045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sp>
        <p:nvSpPr>
          <p:cNvPr id="331" name="Shape 331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31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3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5_Header/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Shape 333"/>
          <p:cNvSpPr>
            <a:spLocks noGrp="1"/>
          </p:cNvSpPr>
          <p:nvPr>
            <p:ph type="body" idx="1"/>
          </p:nvPr>
        </p:nvSpPr>
        <p:spPr>
          <a:xfrm>
            <a:off x="341087" y="665739"/>
            <a:ext cx="8573101" cy="3502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</a:lstStyle>
          <a:p>
            <a:pPr lvl="0"/>
            <a:r>
              <a:t>Click to Edit Subhead</a:t>
            </a:r>
          </a:p>
        </p:txBody>
      </p:sp>
      <p:sp>
        <p:nvSpPr>
          <p:cNvPr id="334" name="Shape 334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470364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sp>
        <p:nvSpPr>
          <p:cNvPr id="335" name="Shape 335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31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3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5_Header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Shape 33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edit Master text styles</a:t>
            </a:r>
          </a:p>
          <a:p>
            <a:pPr lvl="1">
              <a:defRPr sz="1800"/>
            </a:pPr>
            <a:r>
              <a:rPr sz="3200"/>
              <a:t>Second level</a:t>
            </a:r>
          </a:p>
          <a:p>
            <a:pPr lvl="2">
              <a:defRPr sz="1800"/>
            </a:pPr>
            <a:r>
              <a:rPr sz="3200"/>
              <a:t>Third level</a:t>
            </a:r>
          </a:p>
          <a:p>
            <a:pPr lvl="3">
              <a:defRPr sz="1800"/>
            </a:pPr>
            <a:r>
              <a:rPr sz="3200"/>
              <a:t>Fourth level</a:t>
            </a:r>
          </a:p>
          <a:p>
            <a:pPr lvl="4">
              <a:defRPr sz="1800"/>
            </a:pPr>
            <a:r>
              <a:rPr sz="3200"/>
              <a:t>Fifth level</a:t>
            </a:r>
          </a:p>
        </p:txBody>
      </p:sp>
      <p:sp>
        <p:nvSpPr>
          <p:cNvPr id="338" name="Shape 33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sp>
        <p:nvSpPr>
          <p:cNvPr id="339" name="Shape 339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31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3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8_Header/Subhead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Shape 34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edit Master text styles</a:t>
            </a:r>
          </a:p>
          <a:p>
            <a:pPr lvl="1">
              <a:defRPr sz="1800"/>
            </a:pPr>
            <a:r>
              <a:rPr sz="3200"/>
              <a:t>Second level</a:t>
            </a:r>
          </a:p>
          <a:p>
            <a:pPr lvl="2">
              <a:defRPr sz="1800"/>
            </a:pPr>
            <a:r>
              <a:rPr sz="3200"/>
              <a:t>Third level</a:t>
            </a:r>
          </a:p>
          <a:p>
            <a:pPr lvl="3">
              <a:defRPr sz="1800"/>
            </a:pPr>
            <a:r>
              <a:rPr sz="3200"/>
              <a:t>Fourth level</a:t>
            </a:r>
          </a:p>
          <a:p>
            <a:pPr lvl="4">
              <a:defRPr sz="1800"/>
            </a:pPr>
            <a:r>
              <a:rPr sz="3200"/>
              <a:t>Fifth level</a:t>
            </a:r>
          </a:p>
        </p:txBody>
      </p:sp>
      <p:sp>
        <p:nvSpPr>
          <p:cNvPr id="342" name="Shape 34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sp>
        <p:nvSpPr>
          <p:cNvPr id="343" name="Shape 343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31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3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5_Header/Content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Shape 345"/>
          <p:cNvSpPr>
            <a:spLocks noGrp="1"/>
          </p:cNvSpPr>
          <p:nvPr>
            <p:ph type="body" idx="1"/>
          </p:nvPr>
        </p:nvSpPr>
        <p:spPr>
          <a:xfrm>
            <a:off x="4799314" y="1161145"/>
            <a:ext cx="4008438" cy="398235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add text</a:t>
            </a:r>
          </a:p>
        </p:txBody>
      </p:sp>
      <p:sp>
        <p:nvSpPr>
          <p:cNvPr id="346" name="Shape 346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917389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sp>
        <p:nvSpPr>
          <p:cNvPr id="347" name="Shape 347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31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3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5_Header/Subhead/Content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Shape 349"/>
          <p:cNvSpPr>
            <a:spLocks noGrp="1"/>
          </p:cNvSpPr>
          <p:nvPr>
            <p:ph type="body" idx="1"/>
          </p:nvPr>
        </p:nvSpPr>
        <p:spPr>
          <a:xfrm>
            <a:off x="4799314" y="1161145"/>
            <a:ext cx="4008438" cy="398235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add text</a:t>
            </a:r>
          </a:p>
        </p:txBody>
      </p:sp>
      <p:sp>
        <p:nvSpPr>
          <p:cNvPr id="350" name="Shape 350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917389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sp>
        <p:nvSpPr>
          <p:cNvPr id="351" name="Shape 351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31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3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5_Header/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Shape 353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1585045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sp>
        <p:nvSpPr>
          <p:cNvPr id="354" name="Shape 354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31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3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5_Header/Subhead/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Shape 356"/>
          <p:cNvSpPr>
            <a:spLocks noGrp="1"/>
          </p:cNvSpPr>
          <p:nvPr>
            <p:ph type="body" idx="1"/>
          </p:nvPr>
        </p:nvSpPr>
        <p:spPr>
          <a:xfrm>
            <a:off x="341087" y="665739"/>
            <a:ext cx="8573101" cy="3502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</a:lstStyle>
          <a:p>
            <a:pPr lvl="0"/>
            <a:r>
              <a:t>Click to Edit Subhead</a:t>
            </a:r>
          </a:p>
        </p:txBody>
      </p:sp>
      <p:sp>
        <p:nvSpPr>
          <p:cNvPr id="357" name="Shape 357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470364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sp>
        <p:nvSpPr>
          <p:cNvPr id="358" name="Shape 358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31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5_Header/Black Str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Shape 360"/>
          <p:cNvSpPr/>
          <p:nvPr/>
        </p:nvSpPr>
        <p:spPr>
          <a:xfrm>
            <a:off x="0" y="1161141"/>
            <a:ext cx="9144000" cy="3558496"/>
          </a:xfrm>
          <a:prstGeom prst="rect">
            <a:avLst/>
          </a:prstGeom>
          <a:solidFill/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1" name="Shape 361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1585045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pic>
        <p:nvPicPr>
          <p:cNvPr id="362" name="image1.png" descr="JPL-logo_Stacked_RedBlack-RGB_small_040615.eps"/>
          <p:cNvPicPr/>
          <p:nvPr/>
        </p:nvPicPr>
        <p:blipFill>
          <a:blip r:embed="rId2" cstate="print">
            <a:extLst/>
          </a:blip>
          <a:srcRect b="36678"/>
          <a:stretch>
            <a:fillRect/>
          </a:stretch>
        </p:blipFill>
        <p:spPr>
          <a:xfrm>
            <a:off x="8607083" y="4867030"/>
            <a:ext cx="347747" cy="120109"/>
          </a:xfrm>
          <a:prstGeom prst="rect">
            <a:avLst/>
          </a:prstGeom>
          <a:ln w="12700">
            <a:miter lim="400000"/>
          </a:ln>
        </p:spPr>
      </p:pic>
      <p:sp>
        <p:nvSpPr>
          <p:cNvPr id="363" name="Shape 363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31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Header/Black Str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/>
          <p:nvPr/>
        </p:nvSpPr>
        <p:spPr>
          <a:xfrm>
            <a:off x="0" y="1161141"/>
            <a:ext cx="9144000" cy="3558497"/>
          </a:xfrm>
          <a:prstGeom prst="rect">
            <a:avLst/>
          </a:prstGeom>
          <a:solidFill/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238" name="Shape 238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1585046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pic>
        <p:nvPicPr>
          <p:cNvPr id="239" name="image1.png" descr="JPL-logo_Stacked_RedBlack-RGB_small_040615.eps"/>
          <p:cNvPicPr/>
          <p:nvPr/>
        </p:nvPicPr>
        <p:blipFill>
          <a:blip r:embed="rId2" cstate="print">
            <a:extLst/>
          </a:blip>
          <a:srcRect b="36678"/>
          <a:stretch>
            <a:fillRect/>
          </a:stretch>
        </p:blipFill>
        <p:spPr>
          <a:xfrm>
            <a:off x="8607083" y="4867030"/>
            <a:ext cx="347748" cy="120110"/>
          </a:xfrm>
          <a:prstGeom prst="rect">
            <a:avLst/>
          </a:prstGeom>
          <a:ln w="12700">
            <a:miter lim="400000"/>
          </a:ln>
        </p:spPr>
      </p:pic>
      <p:sp>
        <p:nvSpPr>
          <p:cNvPr id="240" name="Shape 240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>
              <a:rPr/>
              <a:pPr lvl="0"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5_Header/Subhead/Black Str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Shape 365"/>
          <p:cNvSpPr/>
          <p:nvPr/>
        </p:nvSpPr>
        <p:spPr>
          <a:xfrm>
            <a:off x="0" y="1161141"/>
            <a:ext cx="9144000" cy="3558496"/>
          </a:xfrm>
          <a:prstGeom prst="rect">
            <a:avLst/>
          </a:prstGeom>
          <a:solidFill/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" name="Shape 366"/>
          <p:cNvSpPr>
            <a:spLocks noGrp="1"/>
          </p:cNvSpPr>
          <p:nvPr>
            <p:ph type="body" idx="1"/>
          </p:nvPr>
        </p:nvSpPr>
        <p:spPr>
          <a:xfrm>
            <a:off x="341087" y="665739"/>
            <a:ext cx="8573101" cy="3502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</a:lstStyle>
          <a:p>
            <a:pPr lvl="0"/>
            <a:r>
              <a:t>Click to Edit Subhead</a:t>
            </a:r>
          </a:p>
        </p:txBody>
      </p:sp>
      <p:sp>
        <p:nvSpPr>
          <p:cNvPr id="367" name="Shape 367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470364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pic>
        <p:nvPicPr>
          <p:cNvPr id="368" name="image1.png" descr="JPL-logo_Stacked_RedBlack-RGB_small_040615.eps"/>
          <p:cNvPicPr/>
          <p:nvPr/>
        </p:nvPicPr>
        <p:blipFill>
          <a:blip r:embed="rId2" cstate="print">
            <a:extLst/>
          </a:blip>
          <a:srcRect b="36678"/>
          <a:stretch>
            <a:fillRect/>
          </a:stretch>
        </p:blipFill>
        <p:spPr>
          <a:xfrm>
            <a:off x="8607083" y="4867030"/>
            <a:ext cx="347747" cy="120109"/>
          </a:xfrm>
          <a:prstGeom prst="rect">
            <a:avLst/>
          </a:prstGeom>
          <a:ln w="12700">
            <a:miter lim="400000"/>
          </a:ln>
        </p:spPr>
      </p:pic>
      <p:sp>
        <p:nvSpPr>
          <p:cNvPr id="369" name="Shape 369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31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4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5_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Shape 371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31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5_Chapter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Shape 373"/>
          <p:cNvSpPr>
            <a:spLocks noGrp="1"/>
          </p:cNvSpPr>
          <p:nvPr>
            <p:ph type="body" idx="1"/>
          </p:nvPr>
        </p:nvSpPr>
        <p:spPr>
          <a:xfrm>
            <a:off x="0" y="2239365"/>
            <a:ext cx="9144000" cy="290413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800"/>
              </a:spcBef>
              <a:buSzTx/>
              <a:buFontTx/>
              <a:buNone/>
              <a:defRPr sz="3600"/>
            </a:lvl1pPr>
          </a:lstStyle>
          <a:p>
            <a:pPr lvl="0">
              <a:defRPr sz="1800"/>
            </a:pPr>
            <a:r>
              <a:rPr sz="3600"/>
              <a:t>Click To Edit Chapter Divider</a:t>
            </a:r>
          </a:p>
        </p:txBody>
      </p:sp>
    </p:spTree>
  </p:cSld>
  <p:clrMapOvr>
    <a:masterClrMapping/>
  </p:clrMapOvr>
  <p:transition spd="med"/>
</p:sldLayout>
</file>

<file path=ppt/slideLayouts/slideLayout6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6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_Cover w No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Shape 376"/>
          <p:cNvSpPr>
            <a:spLocks noGrp="1"/>
          </p:cNvSpPr>
          <p:nvPr>
            <p:ph type="body" idx="1"/>
          </p:nvPr>
        </p:nvSpPr>
        <p:spPr>
          <a:xfrm>
            <a:off x="914948" y="2472514"/>
            <a:ext cx="7498996" cy="267098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00"/>
              </a:spcBef>
              <a:buSzTx/>
              <a:buFontTx/>
              <a:buNone/>
              <a:defRPr sz="1200"/>
            </a:lvl1pPr>
          </a:lstStyle>
          <a:p>
            <a:pPr lvl="0">
              <a:defRPr sz="1800"/>
            </a:pPr>
            <a:r>
              <a:rPr sz="1200"/>
              <a:t>Click to Edit Name(s) of Presenter(s), Directorate/Division and Date</a:t>
            </a:r>
          </a:p>
        </p:txBody>
      </p:sp>
      <p:pic>
        <p:nvPicPr>
          <p:cNvPr id="377" name="image2.png" descr="JPL-logo_Stacked_RedBlack-RGB_small_040615.eps"/>
          <p:cNvPicPr/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946165" y="935377"/>
            <a:ext cx="1819637" cy="99252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6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_Cover w Subhead w No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Shape 379"/>
          <p:cNvSpPr>
            <a:spLocks noGrp="1"/>
          </p:cNvSpPr>
          <p:nvPr>
            <p:ph type="body" idx="1"/>
          </p:nvPr>
        </p:nvSpPr>
        <p:spPr>
          <a:xfrm>
            <a:off x="903833" y="1997174"/>
            <a:ext cx="7524223" cy="3047091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500"/>
              </a:spcBef>
              <a:buSzTx/>
              <a:buFontTx/>
              <a:buNone/>
              <a:defRPr sz="2400" b="1"/>
            </a:lvl1pPr>
          </a:lstStyle>
          <a:p>
            <a:pPr lvl="0">
              <a:defRPr sz="1800" b="0"/>
            </a:pPr>
            <a:r>
              <a:rPr sz="2400" b="1"/>
              <a:t>Click to Edit Presentation Title</a:t>
            </a:r>
          </a:p>
        </p:txBody>
      </p:sp>
      <p:pic>
        <p:nvPicPr>
          <p:cNvPr id="380" name="image2.png" descr="JPL-logo_Stacked_RedBlack-RGB_small_040615.eps"/>
          <p:cNvPicPr/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946165" y="935377"/>
            <a:ext cx="1819637" cy="99252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6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_Cover w Squar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Shape 382"/>
          <p:cNvSpPr>
            <a:spLocks noGrp="1"/>
          </p:cNvSpPr>
          <p:nvPr>
            <p:ph type="body" idx="1"/>
          </p:nvPr>
        </p:nvSpPr>
        <p:spPr>
          <a:xfrm>
            <a:off x="5127623" y="1210732"/>
            <a:ext cx="4016377" cy="1782024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500"/>
              </a:spcBef>
              <a:buSzTx/>
              <a:buFontTx/>
              <a:buNone/>
              <a:defRPr sz="2400" b="1"/>
            </a:lvl1pPr>
          </a:lstStyle>
          <a:p>
            <a:pPr lvl="0">
              <a:defRPr sz="1800" b="0"/>
            </a:pPr>
            <a:r>
              <a:rPr sz="2400" b="1"/>
              <a:t>Presentation Title</a:t>
            </a:r>
          </a:p>
        </p:txBody>
      </p:sp>
      <p:pic>
        <p:nvPicPr>
          <p:cNvPr id="383" name="image2.png" descr="JPL-logo_Stacked_RedBlack-RGB_small_040615.eps"/>
          <p:cNvPicPr/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6231056" y="4040528"/>
            <a:ext cx="1819637" cy="9925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6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_Cover w Horizonta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5" name="image2.png" descr="JPL-logo_Stacked_RedBlack-RGB_small_040615.eps"/>
          <p:cNvPicPr/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7048617" y="3852490"/>
            <a:ext cx="1819637" cy="992530"/>
          </a:xfrm>
          <a:prstGeom prst="rect">
            <a:avLst/>
          </a:prstGeom>
          <a:ln w="12700">
            <a:miter lim="400000"/>
          </a:ln>
        </p:spPr>
      </p:pic>
      <p:sp>
        <p:nvSpPr>
          <p:cNvPr id="386" name="Shape 386"/>
          <p:cNvSpPr>
            <a:spLocks noGrp="1"/>
          </p:cNvSpPr>
          <p:nvPr>
            <p:ph type="body" idx="1"/>
          </p:nvPr>
        </p:nvSpPr>
        <p:spPr>
          <a:xfrm>
            <a:off x="368118" y="3904541"/>
            <a:ext cx="6513977" cy="123896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500"/>
              </a:spcBef>
              <a:buSzTx/>
              <a:buFontTx/>
              <a:buNone/>
              <a:defRPr sz="2400" b="1"/>
            </a:lvl1pPr>
          </a:lstStyle>
          <a:p>
            <a:pPr lvl="0">
              <a:defRPr sz="1800" b="0"/>
            </a:pPr>
            <a:r>
              <a:rPr sz="2400" b="1"/>
              <a:t>Click to Edit Presentation Title</a:t>
            </a:r>
          </a:p>
        </p:txBody>
      </p:sp>
    </p:spTree>
  </p:cSld>
  <p:clrMapOvr>
    <a:masterClrMapping/>
  </p:clrMapOvr>
  <p:transition spd="med"/>
</p:sldLayout>
</file>

<file path=ppt/slideLayouts/slideLayout6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_Back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image2.png" descr="JPL-logo_Stacked_RedBlack-RGB_small_040615.eps"/>
          <p:cNvPicPr/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3457068" y="1963607"/>
            <a:ext cx="2229863" cy="121628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64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9_Header/Subhead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Shape 390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edit Master text styles</a:t>
            </a:r>
          </a:p>
          <a:p>
            <a:pPr lvl="1">
              <a:defRPr sz="1800"/>
            </a:pPr>
            <a:r>
              <a:rPr sz="3200"/>
              <a:t>Second level</a:t>
            </a:r>
          </a:p>
          <a:p>
            <a:pPr lvl="2">
              <a:defRPr sz="1800"/>
            </a:pPr>
            <a:r>
              <a:rPr sz="3200"/>
              <a:t>Third level</a:t>
            </a:r>
          </a:p>
          <a:p>
            <a:pPr lvl="3">
              <a:defRPr sz="1800"/>
            </a:pPr>
            <a:r>
              <a:rPr sz="3200"/>
              <a:t>Fourth level</a:t>
            </a:r>
          </a:p>
          <a:p>
            <a:pPr lvl="4">
              <a:defRPr sz="1800"/>
            </a:pPr>
            <a:r>
              <a:rPr sz="3200"/>
              <a:t>Fifth level</a:t>
            </a:r>
          </a:p>
        </p:txBody>
      </p:sp>
      <p:sp>
        <p:nvSpPr>
          <p:cNvPr id="391" name="Shape 39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sp>
        <p:nvSpPr>
          <p:cNvPr id="392" name="Shape 39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Header/Subhead/Black Str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/>
          <p:nvPr/>
        </p:nvSpPr>
        <p:spPr>
          <a:xfrm>
            <a:off x="0" y="1161141"/>
            <a:ext cx="9144000" cy="3558497"/>
          </a:xfrm>
          <a:prstGeom prst="rect">
            <a:avLst/>
          </a:prstGeom>
          <a:solidFill/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243" name="Shape 243"/>
          <p:cNvSpPr>
            <a:spLocks noGrp="1"/>
          </p:cNvSpPr>
          <p:nvPr>
            <p:ph type="body" idx="1"/>
          </p:nvPr>
        </p:nvSpPr>
        <p:spPr>
          <a:xfrm>
            <a:off x="341087" y="665739"/>
            <a:ext cx="8573101" cy="35026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</a:lstStyle>
          <a:p>
            <a:pPr lvl="0"/>
            <a:r>
              <a:t>Click to Edit Subhead</a:t>
            </a:r>
          </a:p>
        </p:txBody>
      </p:sp>
      <p:sp>
        <p:nvSpPr>
          <p:cNvPr id="244" name="Shape 244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470365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pic>
        <p:nvPicPr>
          <p:cNvPr id="245" name="image1.png" descr="JPL-logo_Stacked_RedBlack-RGB_small_040615.eps"/>
          <p:cNvPicPr/>
          <p:nvPr/>
        </p:nvPicPr>
        <p:blipFill>
          <a:blip r:embed="rId2" cstate="print">
            <a:extLst/>
          </a:blip>
          <a:srcRect b="36678"/>
          <a:stretch>
            <a:fillRect/>
          </a:stretch>
        </p:blipFill>
        <p:spPr>
          <a:xfrm>
            <a:off x="8607083" y="4867030"/>
            <a:ext cx="347748" cy="120110"/>
          </a:xfrm>
          <a:prstGeom prst="rect">
            <a:avLst/>
          </a:prstGeom>
          <a:ln w="12700">
            <a:miter lim="400000"/>
          </a:ln>
        </p:spPr>
      </p:pic>
      <p:sp>
        <p:nvSpPr>
          <p:cNvPr id="246" name="Shape 246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>
              <a:rPr/>
              <a:pPr lvl="0"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6_Mission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Shape 394"/>
          <p:cNvSpPr/>
          <p:nvPr/>
        </p:nvSpPr>
        <p:spPr>
          <a:xfrm flipH="1" flipV="1">
            <a:off x="5890626" y="1340393"/>
            <a:ext cx="4" cy="3193142"/>
          </a:xfrm>
          <a:prstGeom prst="line">
            <a:avLst/>
          </a:prstGeom>
          <a:ln w="12700">
            <a:solidFill>
              <a:srgbClr val="BFBFBF"/>
            </a:solidFill>
            <a:round/>
          </a:ln>
        </p:spPr>
        <p:txBody>
          <a:bodyPr lIns="0" tIns="0" rIns="0" bIns="0"/>
          <a:lstStyle/>
          <a:p>
            <a:pPr>
              <a:defRPr sz="1200"/>
            </a:pPr>
            <a:endParaRPr sz="1200"/>
          </a:p>
        </p:txBody>
      </p:sp>
      <p:sp>
        <p:nvSpPr>
          <p:cNvPr id="395" name="Shape 395"/>
          <p:cNvSpPr>
            <a:spLocks noGrp="1"/>
          </p:cNvSpPr>
          <p:nvPr>
            <p:ph type="body" idx="1"/>
          </p:nvPr>
        </p:nvSpPr>
        <p:spPr>
          <a:xfrm>
            <a:off x="341087" y="665739"/>
            <a:ext cx="8573101" cy="3502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</a:lstStyle>
          <a:p>
            <a:pPr lvl="0"/>
            <a:r>
              <a:t>Click to Edit Subhead</a:t>
            </a:r>
          </a:p>
        </p:txBody>
      </p:sp>
      <p:sp>
        <p:nvSpPr>
          <p:cNvPr id="396" name="Shape 396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470364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add Mission or Project Name</a:t>
            </a:r>
          </a:p>
        </p:txBody>
      </p:sp>
      <p:pic>
        <p:nvPicPr>
          <p:cNvPr id="397" name="image1.png" descr="JPL-logo_Stacked_RedBlack-RGB_small_040615.eps"/>
          <p:cNvPicPr/>
          <p:nvPr/>
        </p:nvPicPr>
        <p:blipFill>
          <a:blip r:embed="rId2" cstate="print">
            <a:extLst/>
          </a:blip>
          <a:srcRect b="36678"/>
          <a:stretch>
            <a:fillRect/>
          </a:stretch>
        </p:blipFill>
        <p:spPr>
          <a:xfrm>
            <a:off x="8607083" y="4867030"/>
            <a:ext cx="347747" cy="120109"/>
          </a:xfrm>
          <a:prstGeom prst="rect">
            <a:avLst/>
          </a:prstGeom>
          <a:ln w="12700">
            <a:miter lim="400000"/>
          </a:ln>
        </p:spPr>
      </p:pic>
      <p:sp>
        <p:nvSpPr>
          <p:cNvPr id="398" name="Shape 398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31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5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6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Shape 400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1585045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sp>
        <p:nvSpPr>
          <p:cNvPr id="401" name="Shape 401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31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6_Header/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Shape 403"/>
          <p:cNvSpPr>
            <a:spLocks noGrp="1"/>
          </p:cNvSpPr>
          <p:nvPr>
            <p:ph type="body" idx="1"/>
          </p:nvPr>
        </p:nvSpPr>
        <p:spPr>
          <a:xfrm>
            <a:off x="341087" y="665739"/>
            <a:ext cx="8573101" cy="3502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  <a:lvl2pPr marL="0" indent="0">
              <a:spcBef>
                <a:spcPts val="400"/>
              </a:spcBef>
              <a:buSzTx/>
              <a:buFontTx/>
              <a:buNone/>
              <a:defRPr sz="1800"/>
            </a:lvl2pPr>
            <a:lvl3pPr marL="0" indent="0">
              <a:spcBef>
                <a:spcPts val="400"/>
              </a:spcBef>
              <a:buSzTx/>
              <a:buFontTx/>
              <a:buNone/>
              <a:defRPr sz="1800"/>
            </a:lvl3pPr>
            <a:lvl4pPr marL="0" indent="0">
              <a:spcBef>
                <a:spcPts val="400"/>
              </a:spcBef>
              <a:buSzTx/>
              <a:buFontTx/>
              <a:buNone/>
              <a:defRPr sz="1800"/>
            </a:lvl4pPr>
            <a:lvl5pPr marL="0" indent="0">
              <a:spcBef>
                <a:spcPts val="400"/>
              </a:spcBef>
              <a:buSzTx/>
              <a:buFontTx/>
              <a:buNone/>
              <a:defRPr sz="1800"/>
            </a:lvl5pPr>
          </a:lstStyle>
          <a:p>
            <a:pPr lvl="0"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4" name="Shape 404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470364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Title Text</a:t>
            </a:r>
          </a:p>
        </p:txBody>
      </p:sp>
      <p:pic>
        <p:nvPicPr>
          <p:cNvPr id="405" name="image1.png" descr="JPL-logo_Stacked_RedBlack-RGB_small_040615.eps"/>
          <p:cNvPicPr/>
          <p:nvPr/>
        </p:nvPicPr>
        <p:blipFill>
          <a:blip r:embed="rId2" cstate="print">
            <a:extLst/>
          </a:blip>
          <a:srcRect b="36678"/>
          <a:stretch>
            <a:fillRect/>
          </a:stretch>
        </p:blipFill>
        <p:spPr>
          <a:xfrm>
            <a:off x="8607083" y="4867030"/>
            <a:ext cx="347747" cy="120110"/>
          </a:xfrm>
          <a:prstGeom prst="rect">
            <a:avLst/>
          </a:prstGeom>
          <a:ln w="12700">
            <a:miter lim="400000"/>
          </a:ln>
        </p:spPr>
      </p:pic>
      <p:sp>
        <p:nvSpPr>
          <p:cNvPr id="406" name="Shape 406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31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5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6_Header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Shape 408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edit Master text styles</a:t>
            </a:r>
          </a:p>
          <a:p>
            <a:pPr lvl="1">
              <a:defRPr sz="1800"/>
            </a:pPr>
            <a:r>
              <a:rPr sz="3200"/>
              <a:t>Second level</a:t>
            </a:r>
          </a:p>
          <a:p>
            <a:pPr lvl="2">
              <a:defRPr sz="1800"/>
            </a:pPr>
            <a:r>
              <a:rPr sz="3200"/>
              <a:t>Third level</a:t>
            </a:r>
          </a:p>
          <a:p>
            <a:pPr lvl="3">
              <a:defRPr sz="1800"/>
            </a:pPr>
            <a:r>
              <a:rPr sz="3200"/>
              <a:t>Fourth level</a:t>
            </a:r>
          </a:p>
          <a:p>
            <a:pPr lvl="4">
              <a:defRPr sz="1800"/>
            </a:pPr>
            <a:r>
              <a:rPr sz="3200"/>
              <a:t>Fifth level</a:t>
            </a:r>
          </a:p>
        </p:txBody>
      </p:sp>
      <p:sp>
        <p:nvSpPr>
          <p:cNvPr id="409" name="Shape 40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sp>
        <p:nvSpPr>
          <p:cNvPr id="410" name="Shape 410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31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5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0_Header/Subhead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Shape 412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edit Master text styles</a:t>
            </a:r>
          </a:p>
          <a:p>
            <a:pPr lvl="1">
              <a:defRPr sz="1800"/>
            </a:pPr>
            <a:r>
              <a:rPr sz="3200"/>
              <a:t>Second level</a:t>
            </a:r>
          </a:p>
          <a:p>
            <a:pPr lvl="2">
              <a:defRPr sz="1800"/>
            </a:pPr>
            <a:r>
              <a:rPr sz="3200"/>
              <a:t>Third level</a:t>
            </a:r>
          </a:p>
          <a:p>
            <a:pPr lvl="3">
              <a:defRPr sz="1800"/>
            </a:pPr>
            <a:r>
              <a:rPr sz="3200"/>
              <a:t>Fourth level</a:t>
            </a:r>
          </a:p>
          <a:p>
            <a:pPr lvl="4">
              <a:defRPr sz="1800"/>
            </a:pPr>
            <a:r>
              <a:rPr sz="3200"/>
              <a:t>Fifth level</a:t>
            </a:r>
          </a:p>
        </p:txBody>
      </p:sp>
      <p:sp>
        <p:nvSpPr>
          <p:cNvPr id="413" name="Shape 41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sp>
        <p:nvSpPr>
          <p:cNvPr id="414" name="Shape 414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31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5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6_Header/Content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Shape 416"/>
          <p:cNvSpPr>
            <a:spLocks noGrp="1"/>
          </p:cNvSpPr>
          <p:nvPr>
            <p:ph type="body" idx="1"/>
          </p:nvPr>
        </p:nvSpPr>
        <p:spPr>
          <a:xfrm>
            <a:off x="4799314" y="1161145"/>
            <a:ext cx="4008438" cy="398235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add text</a:t>
            </a:r>
          </a:p>
        </p:txBody>
      </p:sp>
      <p:sp>
        <p:nvSpPr>
          <p:cNvPr id="417" name="Shape 417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917389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sp>
        <p:nvSpPr>
          <p:cNvPr id="418" name="Shape 418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31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5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6_Header/Subhead/Content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Shape 420"/>
          <p:cNvSpPr>
            <a:spLocks noGrp="1"/>
          </p:cNvSpPr>
          <p:nvPr>
            <p:ph type="body" idx="1"/>
          </p:nvPr>
        </p:nvSpPr>
        <p:spPr>
          <a:xfrm>
            <a:off x="4799314" y="1161145"/>
            <a:ext cx="4008438" cy="398235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add text</a:t>
            </a:r>
          </a:p>
        </p:txBody>
      </p:sp>
      <p:sp>
        <p:nvSpPr>
          <p:cNvPr id="421" name="Shape 421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917389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sp>
        <p:nvSpPr>
          <p:cNvPr id="422" name="Shape 422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31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5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6_Header/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Shape 424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1585045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sp>
        <p:nvSpPr>
          <p:cNvPr id="425" name="Shape 425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31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5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6_Header/Subhead/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Shape 427"/>
          <p:cNvSpPr>
            <a:spLocks noGrp="1"/>
          </p:cNvSpPr>
          <p:nvPr>
            <p:ph type="body" idx="1"/>
          </p:nvPr>
        </p:nvSpPr>
        <p:spPr>
          <a:xfrm>
            <a:off x="341087" y="665739"/>
            <a:ext cx="8573101" cy="3502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</a:lstStyle>
          <a:p>
            <a:pPr lvl="0"/>
            <a:r>
              <a:t>Click to Edit Subhead</a:t>
            </a:r>
          </a:p>
        </p:txBody>
      </p:sp>
      <p:sp>
        <p:nvSpPr>
          <p:cNvPr id="428" name="Shape 428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470364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sp>
        <p:nvSpPr>
          <p:cNvPr id="429" name="Shape 429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31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6_Header/Black Str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Shape 431"/>
          <p:cNvSpPr/>
          <p:nvPr/>
        </p:nvSpPr>
        <p:spPr>
          <a:xfrm>
            <a:off x="0" y="1161141"/>
            <a:ext cx="9144000" cy="3558496"/>
          </a:xfrm>
          <a:prstGeom prst="rect">
            <a:avLst/>
          </a:prstGeom>
          <a:solidFill/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2" name="Shape 432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1585045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pic>
        <p:nvPicPr>
          <p:cNvPr id="433" name="image1.png" descr="JPL-logo_Stacked_RedBlack-RGB_small_040615.eps"/>
          <p:cNvPicPr/>
          <p:nvPr/>
        </p:nvPicPr>
        <p:blipFill>
          <a:blip r:embed="rId2" cstate="print">
            <a:extLst/>
          </a:blip>
          <a:srcRect b="36678"/>
          <a:stretch>
            <a:fillRect/>
          </a:stretch>
        </p:blipFill>
        <p:spPr>
          <a:xfrm>
            <a:off x="8607083" y="4867030"/>
            <a:ext cx="347747" cy="120109"/>
          </a:xfrm>
          <a:prstGeom prst="rect">
            <a:avLst/>
          </a:prstGeom>
          <a:ln w="12700">
            <a:miter lim="400000"/>
          </a:ln>
        </p:spPr>
      </p:pic>
      <p:sp>
        <p:nvSpPr>
          <p:cNvPr id="434" name="Shape 434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31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>
              <a:rPr/>
              <a:pPr lvl="0"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6_Header/Subhead/Black Str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Shape 436"/>
          <p:cNvSpPr/>
          <p:nvPr/>
        </p:nvSpPr>
        <p:spPr>
          <a:xfrm>
            <a:off x="0" y="1161141"/>
            <a:ext cx="9144000" cy="3558496"/>
          </a:xfrm>
          <a:prstGeom prst="rect">
            <a:avLst/>
          </a:prstGeom>
          <a:solidFill/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7" name="Shape 437"/>
          <p:cNvSpPr>
            <a:spLocks noGrp="1"/>
          </p:cNvSpPr>
          <p:nvPr>
            <p:ph type="body" idx="1"/>
          </p:nvPr>
        </p:nvSpPr>
        <p:spPr>
          <a:xfrm>
            <a:off x="341087" y="665739"/>
            <a:ext cx="8573101" cy="3502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</a:lstStyle>
          <a:p>
            <a:pPr lvl="0"/>
            <a:r>
              <a:t>Click to Edit Subhead</a:t>
            </a:r>
          </a:p>
        </p:txBody>
      </p:sp>
      <p:sp>
        <p:nvSpPr>
          <p:cNvPr id="438" name="Shape 438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470364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pic>
        <p:nvPicPr>
          <p:cNvPr id="439" name="image1.png" descr="JPL-logo_Stacked_RedBlack-RGB_small_040615.eps"/>
          <p:cNvPicPr/>
          <p:nvPr/>
        </p:nvPicPr>
        <p:blipFill>
          <a:blip r:embed="rId2" cstate="print">
            <a:extLst/>
          </a:blip>
          <a:srcRect b="36678"/>
          <a:stretch>
            <a:fillRect/>
          </a:stretch>
        </p:blipFill>
        <p:spPr>
          <a:xfrm>
            <a:off x="8607083" y="4867030"/>
            <a:ext cx="347747" cy="120109"/>
          </a:xfrm>
          <a:prstGeom prst="rect">
            <a:avLst/>
          </a:prstGeom>
          <a:ln w="12700">
            <a:miter lim="400000"/>
          </a:ln>
        </p:spPr>
      </p:pic>
      <p:sp>
        <p:nvSpPr>
          <p:cNvPr id="440" name="Shape 440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31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6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6_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Shape 442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31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6_Chapter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Shape 444"/>
          <p:cNvSpPr>
            <a:spLocks noGrp="1"/>
          </p:cNvSpPr>
          <p:nvPr>
            <p:ph type="body" idx="1"/>
          </p:nvPr>
        </p:nvSpPr>
        <p:spPr>
          <a:xfrm>
            <a:off x="0" y="2239365"/>
            <a:ext cx="9144000" cy="290413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800"/>
              </a:spcBef>
              <a:buSzTx/>
              <a:buFontTx/>
              <a:buNone/>
              <a:defRPr sz="3600"/>
            </a:lvl1pPr>
          </a:lstStyle>
          <a:p>
            <a:pPr lvl="0">
              <a:defRPr sz="1800"/>
            </a:pPr>
            <a:r>
              <a:rPr sz="3600"/>
              <a:t>Click To Edit Chapter Divider</a:t>
            </a:r>
          </a:p>
        </p:txBody>
      </p:sp>
    </p:spTree>
  </p:cSld>
  <p:clrMapOvr>
    <a:masterClrMapping/>
  </p:clrMapOvr>
  <p:transition spd="med"/>
</p:sldLayout>
</file>

<file path=ppt/slideLayouts/slideLayout6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6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7_Mission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Shape 447"/>
          <p:cNvSpPr/>
          <p:nvPr/>
        </p:nvSpPr>
        <p:spPr>
          <a:xfrm flipH="1" flipV="1">
            <a:off x="5890626" y="1340393"/>
            <a:ext cx="4" cy="3193142"/>
          </a:xfrm>
          <a:prstGeom prst="line">
            <a:avLst/>
          </a:prstGeom>
          <a:ln w="12700">
            <a:solidFill>
              <a:srgbClr val="BFBFBF"/>
            </a:solidFill>
            <a:round/>
          </a:ln>
        </p:spPr>
        <p:txBody>
          <a:bodyPr lIns="0" tIns="0" rIns="0" bIns="0"/>
          <a:lstStyle/>
          <a:p>
            <a:pPr>
              <a:defRPr sz="1200"/>
            </a:pPr>
            <a:endParaRPr sz="1200"/>
          </a:p>
        </p:txBody>
      </p:sp>
      <p:sp>
        <p:nvSpPr>
          <p:cNvPr id="448" name="Shape 448"/>
          <p:cNvSpPr>
            <a:spLocks noGrp="1"/>
          </p:cNvSpPr>
          <p:nvPr>
            <p:ph type="body" idx="1"/>
          </p:nvPr>
        </p:nvSpPr>
        <p:spPr>
          <a:xfrm>
            <a:off x="341087" y="665739"/>
            <a:ext cx="8573101" cy="3502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</a:lstStyle>
          <a:p>
            <a:pPr lvl="0"/>
            <a:r>
              <a:t>Click to Edit Subhead</a:t>
            </a:r>
          </a:p>
        </p:txBody>
      </p:sp>
      <p:sp>
        <p:nvSpPr>
          <p:cNvPr id="449" name="Shape 449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470364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add Mission or Project Name</a:t>
            </a:r>
          </a:p>
        </p:txBody>
      </p:sp>
      <p:pic>
        <p:nvPicPr>
          <p:cNvPr id="450" name="image1.png" descr="JPL-logo_Stacked_RedBlack-RGB_small_040615.eps"/>
          <p:cNvPicPr/>
          <p:nvPr/>
        </p:nvPicPr>
        <p:blipFill>
          <a:blip r:embed="rId2" cstate="print">
            <a:extLst/>
          </a:blip>
          <a:srcRect b="36678"/>
          <a:stretch>
            <a:fillRect/>
          </a:stretch>
        </p:blipFill>
        <p:spPr>
          <a:xfrm>
            <a:off x="8607083" y="4867030"/>
            <a:ext cx="347747" cy="120109"/>
          </a:xfrm>
          <a:prstGeom prst="rect">
            <a:avLst/>
          </a:prstGeom>
          <a:ln w="12700">
            <a:miter lim="400000"/>
          </a:ln>
        </p:spPr>
      </p:pic>
      <p:sp>
        <p:nvSpPr>
          <p:cNvPr id="451" name="Shape 451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31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6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7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Shape 453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1585045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sp>
        <p:nvSpPr>
          <p:cNvPr id="454" name="Shape 454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31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6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7_Header/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Shape 456"/>
          <p:cNvSpPr>
            <a:spLocks noGrp="1"/>
          </p:cNvSpPr>
          <p:nvPr>
            <p:ph type="body" idx="1"/>
          </p:nvPr>
        </p:nvSpPr>
        <p:spPr>
          <a:xfrm>
            <a:off x="341087" y="665739"/>
            <a:ext cx="8573101" cy="3502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</a:lstStyle>
          <a:p>
            <a:pPr lvl="0"/>
            <a:r>
              <a:t>Click to Edit Subhead</a:t>
            </a:r>
          </a:p>
        </p:txBody>
      </p:sp>
      <p:sp>
        <p:nvSpPr>
          <p:cNvPr id="457" name="Shape 457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470364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sp>
        <p:nvSpPr>
          <p:cNvPr id="458" name="Shape 458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31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6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7_Header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Shape 460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edit Master text styles</a:t>
            </a:r>
          </a:p>
          <a:p>
            <a:pPr lvl="1">
              <a:defRPr sz="1800"/>
            </a:pPr>
            <a:r>
              <a:rPr sz="3200"/>
              <a:t>Second level</a:t>
            </a:r>
          </a:p>
          <a:p>
            <a:pPr lvl="2">
              <a:defRPr sz="1800"/>
            </a:pPr>
            <a:r>
              <a:rPr sz="3200"/>
              <a:t>Third level</a:t>
            </a:r>
          </a:p>
          <a:p>
            <a:pPr lvl="3">
              <a:defRPr sz="1800"/>
            </a:pPr>
            <a:r>
              <a:rPr sz="3200"/>
              <a:t>Fourth level</a:t>
            </a:r>
          </a:p>
          <a:p>
            <a:pPr lvl="4">
              <a:defRPr sz="1800"/>
            </a:pPr>
            <a:r>
              <a:rPr sz="3200"/>
              <a:t>Fifth level</a:t>
            </a:r>
          </a:p>
        </p:txBody>
      </p:sp>
      <p:sp>
        <p:nvSpPr>
          <p:cNvPr id="461" name="Shape 46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sp>
        <p:nvSpPr>
          <p:cNvPr id="462" name="Shape 462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31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6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1_Header/Subhead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Shape 464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edit Master text styles</a:t>
            </a:r>
          </a:p>
          <a:p>
            <a:pPr lvl="1">
              <a:defRPr sz="1800"/>
            </a:pPr>
            <a:r>
              <a:rPr sz="3200"/>
              <a:t>Second level</a:t>
            </a:r>
          </a:p>
          <a:p>
            <a:pPr lvl="2">
              <a:defRPr sz="1800"/>
            </a:pPr>
            <a:r>
              <a:rPr sz="3200"/>
              <a:t>Third level</a:t>
            </a:r>
          </a:p>
          <a:p>
            <a:pPr lvl="3">
              <a:defRPr sz="1800"/>
            </a:pPr>
            <a:r>
              <a:rPr sz="3200"/>
              <a:t>Fourth level</a:t>
            </a:r>
          </a:p>
          <a:p>
            <a:pPr lvl="4">
              <a:defRPr sz="1800"/>
            </a:pPr>
            <a:r>
              <a:rPr sz="3200"/>
              <a:t>Fifth level</a:t>
            </a:r>
          </a:p>
        </p:txBody>
      </p:sp>
      <p:sp>
        <p:nvSpPr>
          <p:cNvPr id="465" name="Shape 46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sp>
        <p:nvSpPr>
          <p:cNvPr id="466" name="Shape 466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31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6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7_Header/Content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Shape 468"/>
          <p:cNvSpPr>
            <a:spLocks noGrp="1"/>
          </p:cNvSpPr>
          <p:nvPr>
            <p:ph type="body" idx="1"/>
          </p:nvPr>
        </p:nvSpPr>
        <p:spPr>
          <a:xfrm>
            <a:off x="4799314" y="1161145"/>
            <a:ext cx="4008438" cy="398235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add text</a:t>
            </a:r>
          </a:p>
        </p:txBody>
      </p:sp>
      <p:sp>
        <p:nvSpPr>
          <p:cNvPr id="469" name="Shape 469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917389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sp>
        <p:nvSpPr>
          <p:cNvPr id="470" name="Shape 470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31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Chapter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>
            <a:spLocks noGrp="1"/>
          </p:cNvSpPr>
          <p:nvPr>
            <p:ph type="body" idx="1"/>
          </p:nvPr>
        </p:nvSpPr>
        <p:spPr>
          <a:xfrm>
            <a:off x="0" y="2239365"/>
            <a:ext cx="9144000" cy="290413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800"/>
              </a:spcBef>
              <a:buSzTx/>
              <a:buFontTx/>
              <a:buNone/>
              <a:defRPr sz="3600"/>
            </a:lvl1pPr>
          </a:lstStyle>
          <a:p>
            <a:pPr lvl="0">
              <a:defRPr sz="1800"/>
            </a:pPr>
            <a:r>
              <a:rPr sz="3600"/>
              <a:t>Click To Edit Chapter Divider</a:t>
            </a:r>
          </a:p>
        </p:txBody>
      </p:sp>
    </p:spTree>
  </p:cSld>
  <p:clrMapOvr>
    <a:masterClrMapping/>
  </p:clrMapOvr>
  <p:transition spd="med"/>
</p:sldLayout>
</file>

<file path=ppt/slideLayouts/slideLayout67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7_Header/Subhead/Content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Shape 472"/>
          <p:cNvSpPr>
            <a:spLocks noGrp="1"/>
          </p:cNvSpPr>
          <p:nvPr>
            <p:ph type="body" idx="1"/>
          </p:nvPr>
        </p:nvSpPr>
        <p:spPr>
          <a:xfrm>
            <a:off x="4799314" y="1161145"/>
            <a:ext cx="4008438" cy="398235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add text</a:t>
            </a:r>
          </a:p>
        </p:txBody>
      </p:sp>
      <p:sp>
        <p:nvSpPr>
          <p:cNvPr id="473" name="Shape 473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917389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sp>
        <p:nvSpPr>
          <p:cNvPr id="474" name="Shape 474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31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7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7_Header/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Shape 476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1585045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sp>
        <p:nvSpPr>
          <p:cNvPr id="477" name="Shape 477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31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7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7_Header/Subhead/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Shape 479"/>
          <p:cNvSpPr>
            <a:spLocks noGrp="1"/>
          </p:cNvSpPr>
          <p:nvPr>
            <p:ph type="body" idx="1"/>
          </p:nvPr>
        </p:nvSpPr>
        <p:spPr>
          <a:xfrm>
            <a:off x="341087" y="665739"/>
            <a:ext cx="8573101" cy="3502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</a:lstStyle>
          <a:p>
            <a:pPr lvl="0"/>
            <a:r>
              <a:t>Click to Edit Subhead</a:t>
            </a:r>
          </a:p>
        </p:txBody>
      </p:sp>
      <p:sp>
        <p:nvSpPr>
          <p:cNvPr id="480" name="Shape 480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470364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sp>
        <p:nvSpPr>
          <p:cNvPr id="481" name="Shape 481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31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7_Header/Black Str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Shape 483"/>
          <p:cNvSpPr/>
          <p:nvPr/>
        </p:nvSpPr>
        <p:spPr>
          <a:xfrm>
            <a:off x="0" y="1161141"/>
            <a:ext cx="9144000" cy="3558496"/>
          </a:xfrm>
          <a:prstGeom prst="rect">
            <a:avLst/>
          </a:prstGeom>
          <a:solidFill/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4" name="Shape 484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1585045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pic>
        <p:nvPicPr>
          <p:cNvPr id="485" name="image1.png" descr="JPL-logo_Stacked_RedBlack-RGB_small_040615.eps"/>
          <p:cNvPicPr/>
          <p:nvPr/>
        </p:nvPicPr>
        <p:blipFill>
          <a:blip r:embed="rId2" cstate="print">
            <a:extLst/>
          </a:blip>
          <a:srcRect b="36678"/>
          <a:stretch>
            <a:fillRect/>
          </a:stretch>
        </p:blipFill>
        <p:spPr>
          <a:xfrm>
            <a:off x="8607083" y="4867030"/>
            <a:ext cx="347747" cy="120109"/>
          </a:xfrm>
          <a:prstGeom prst="rect">
            <a:avLst/>
          </a:prstGeom>
          <a:ln w="12700">
            <a:miter lim="400000"/>
          </a:ln>
        </p:spPr>
      </p:pic>
      <p:sp>
        <p:nvSpPr>
          <p:cNvPr id="486" name="Shape 486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31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7_Header/Subhead/Black Str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Shape 488"/>
          <p:cNvSpPr/>
          <p:nvPr/>
        </p:nvSpPr>
        <p:spPr>
          <a:xfrm>
            <a:off x="0" y="1161141"/>
            <a:ext cx="9144000" cy="3558496"/>
          </a:xfrm>
          <a:prstGeom prst="rect">
            <a:avLst/>
          </a:prstGeom>
          <a:solidFill/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9" name="Shape 489"/>
          <p:cNvSpPr>
            <a:spLocks noGrp="1"/>
          </p:cNvSpPr>
          <p:nvPr>
            <p:ph type="body" idx="1"/>
          </p:nvPr>
        </p:nvSpPr>
        <p:spPr>
          <a:xfrm>
            <a:off x="341087" y="665739"/>
            <a:ext cx="8573101" cy="3502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</a:lstStyle>
          <a:p>
            <a:pPr lvl="0"/>
            <a:r>
              <a:t>Click to Edit Subhead</a:t>
            </a:r>
          </a:p>
        </p:txBody>
      </p:sp>
      <p:sp>
        <p:nvSpPr>
          <p:cNvPr id="490" name="Shape 490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470364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pic>
        <p:nvPicPr>
          <p:cNvPr id="491" name="image1.png" descr="JPL-logo_Stacked_RedBlack-RGB_small_040615.eps"/>
          <p:cNvPicPr/>
          <p:nvPr/>
        </p:nvPicPr>
        <p:blipFill>
          <a:blip r:embed="rId2" cstate="print">
            <a:extLst/>
          </a:blip>
          <a:srcRect b="36678"/>
          <a:stretch>
            <a:fillRect/>
          </a:stretch>
        </p:blipFill>
        <p:spPr>
          <a:xfrm>
            <a:off x="8607083" y="4867030"/>
            <a:ext cx="347747" cy="120109"/>
          </a:xfrm>
          <a:prstGeom prst="rect">
            <a:avLst/>
          </a:prstGeom>
          <a:ln w="12700">
            <a:miter lim="400000"/>
          </a:ln>
        </p:spPr>
      </p:pic>
      <p:sp>
        <p:nvSpPr>
          <p:cNvPr id="492" name="Shape 492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31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7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7_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Shape 494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31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7_Chapter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Shape 496"/>
          <p:cNvSpPr>
            <a:spLocks noGrp="1"/>
          </p:cNvSpPr>
          <p:nvPr>
            <p:ph type="body" idx="1"/>
          </p:nvPr>
        </p:nvSpPr>
        <p:spPr>
          <a:xfrm>
            <a:off x="0" y="2239365"/>
            <a:ext cx="9144000" cy="290413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800"/>
              </a:spcBef>
              <a:buSzTx/>
              <a:buFontTx/>
              <a:buNone/>
              <a:defRPr sz="3600"/>
            </a:lvl1pPr>
          </a:lstStyle>
          <a:p>
            <a:pPr lvl="0">
              <a:defRPr sz="1800"/>
            </a:pPr>
            <a:r>
              <a:rPr sz="3600"/>
              <a:t>Click To Edit Chapter Divider</a:t>
            </a:r>
          </a:p>
        </p:txBody>
      </p:sp>
    </p:spTree>
  </p:cSld>
  <p:clrMapOvr>
    <a:masterClrMapping/>
  </p:clrMapOvr>
  <p:transition spd="med"/>
</p:sldLayout>
</file>

<file path=ppt/slideLayouts/slideLayout6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ver w No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>
            <a:spLocks noGrp="1"/>
          </p:cNvSpPr>
          <p:nvPr>
            <p:ph type="body" idx="1"/>
          </p:nvPr>
        </p:nvSpPr>
        <p:spPr>
          <a:xfrm>
            <a:off x="914948" y="2472514"/>
            <a:ext cx="7498996" cy="267098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00"/>
              </a:spcBef>
              <a:buSzTx/>
              <a:buFontTx/>
              <a:buNone/>
              <a:defRPr sz="1200"/>
            </a:lvl1pPr>
          </a:lstStyle>
          <a:p>
            <a:pPr lvl="0">
              <a:defRPr sz="1800"/>
            </a:pPr>
            <a:r>
              <a:rPr sz="1200"/>
              <a:t>Click to Edit Name(s) of Presenter(s), Directorate/Division and Date</a:t>
            </a:r>
          </a:p>
        </p:txBody>
      </p:sp>
      <p:pic>
        <p:nvPicPr>
          <p:cNvPr id="254" name="image2.png" descr="JPL-logo_Stacked_RedBlack-RGB_small_040615.eps"/>
          <p:cNvPicPr/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946165" y="935377"/>
            <a:ext cx="1819638" cy="99252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Mission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/>
          <p:nvPr/>
        </p:nvSpPr>
        <p:spPr>
          <a:xfrm flipH="1" flipV="1">
            <a:off x="5890626" y="1340392"/>
            <a:ext cx="5" cy="3193143"/>
          </a:xfrm>
          <a:prstGeom prst="line">
            <a:avLst/>
          </a:prstGeom>
          <a:ln w="12700">
            <a:solidFill>
              <a:srgbClr val="BFBFBF"/>
            </a:solidFill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/>
          </a:p>
        </p:txBody>
      </p:sp>
      <p:sp>
        <p:nvSpPr>
          <p:cNvPr id="26" name="Shape 26"/>
          <p:cNvSpPr>
            <a:spLocks noGrp="1"/>
          </p:cNvSpPr>
          <p:nvPr>
            <p:ph type="body" idx="1"/>
          </p:nvPr>
        </p:nvSpPr>
        <p:spPr>
          <a:xfrm>
            <a:off x="341087" y="665739"/>
            <a:ext cx="8573101" cy="35026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</a:lstStyle>
          <a:p>
            <a:pPr lvl="0"/>
            <a:r>
              <a:t>Click to Edit Subhead</a:t>
            </a:r>
          </a:p>
        </p:txBody>
      </p:sp>
      <p:sp>
        <p:nvSpPr>
          <p:cNvPr id="27" name="Shape 27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470365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add Mission or Project Name</a:t>
            </a:r>
          </a:p>
        </p:txBody>
      </p:sp>
      <p:pic>
        <p:nvPicPr>
          <p:cNvPr id="28" name="image1.png" descr="JPL-logo_Stacked_RedBlack-RGB_small_040615.eps"/>
          <p:cNvPicPr/>
          <p:nvPr/>
        </p:nvPicPr>
        <p:blipFill>
          <a:blip r:embed="rId2" cstate="print">
            <a:extLst/>
          </a:blip>
          <a:srcRect b="36678"/>
          <a:stretch>
            <a:fillRect/>
          </a:stretch>
        </p:blipFill>
        <p:spPr>
          <a:xfrm>
            <a:off x="8607083" y="4867030"/>
            <a:ext cx="347748" cy="120110"/>
          </a:xfrm>
          <a:prstGeom prst="rect">
            <a:avLst/>
          </a:prstGeom>
          <a:ln w="12700">
            <a:miter lim="400000"/>
          </a:ln>
        </p:spPr>
      </p:pic>
      <p:sp>
        <p:nvSpPr>
          <p:cNvPr id="29" name="Shape 29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>
              <a:rPr/>
              <a:pPr lvl="0"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ver w Subhead w No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>
            <a:spLocks noGrp="1"/>
          </p:cNvSpPr>
          <p:nvPr>
            <p:ph type="body" idx="1"/>
          </p:nvPr>
        </p:nvSpPr>
        <p:spPr>
          <a:xfrm>
            <a:off x="903833" y="1997174"/>
            <a:ext cx="7524223" cy="314632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500"/>
              </a:spcBef>
              <a:buSzTx/>
              <a:buFontTx/>
              <a:buNone/>
              <a:defRPr sz="2400" b="1"/>
            </a:lvl1pPr>
          </a:lstStyle>
          <a:p>
            <a:pPr lvl="0">
              <a:defRPr sz="1800" b="0"/>
            </a:pPr>
            <a:r>
              <a:rPr sz="2400" b="1"/>
              <a:t>Click to Edit Presentation Title</a:t>
            </a:r>
          </a:p>
        </p:txBody>
      </p:sp>
      <p:pic>
        <p:nvPicPr>
          <p:cNvPr id="257" name="image2.png" descr="JPL-logo_Stacked_RedBlack-RGB_small_040615.eps"/>
          <p:cNvPicPr/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946165" y="935377"/>
            <a:ext cx="1819638" cy="99252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ver w Squar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>
            <a:spLocks noGrp="1"/>
          </p:cNvSpPr>
          <p:nvPr>
            <p:ph type="body" idx="1"/>
          </p:nvPr>
        </p:nvSpPr>
        <p:spPr>
          <a:xfrm>
            <a:off x="5127623" y="1210732"/>
            <a:ext cx="4016377" cy="1782024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500"/>
              </a:spcBef>
              <a:buSzTx/>
              <a:buFontTx/>
              <a:buNone/>
              <a:defRPr sz="2400" b="1"/>
            </a:lvl1pPr>
          </a:lstStyle>
          <a:p>
            <a:pPr lvl="0">
              <a:defRPr sz="1800" b="0"/>
            </a:pPr>
            <a:r>
              <a:rPr sz="2400" b="1"/>
              <a:t>Presentation Title</a:t>
            </a:r>
          </a:p>
        </p:txBody>
      </p:sp>
      <p:pic>
        <p:nvPicPr>
          <p:cNvPr id="260" name="image2.png" descr="JPL-logo_Stacked_RedBlack-RGB_small_040615.eps"/>
          <p:cNvPicPr/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6231056" y="4040528"/>
            <a:ext cx="1819638" cy="99253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ver w Horizonta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image2.png" descr="JPL-logo_Stacked_RedBlack-RGB_small_040615.eps"/>
          <p:cNvPicPr/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7048617" y="3852490"/>
            <a:ext cx="1819638" cy="992531"/>
          </a:xfrm>
          <a:prstGeom prst="rect">
            <a:avLst/>
          </a:prstGeom>
          <a:ln w="12700">
            <a:miter lim="400000"/>
          </a:ln>
        </p:spPr>
      </p:pic>
      <p:sp>
        <p:nvSpPr>
          <p:cNvPr id="263" name="Shape 263"/>
          <p:cNvSpPr>
            <a:spLocks noGrp="1"/>
          </p:cNvSpPr>
          <p:nvPr>
            <p:ph type="body" idx="1"/>
          </p:nvPr>
        </p:nvSpPr>
        <p:spPr>
          <a:xfrm>
            <a:off x="368118" y="3904541"/>
            <a:ext cx="6513977" cy="1238961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500"/>
              </a:spcBef>
              <a:buSzTx/>
              <a:buFontTx/>
              <a:buNone/>
              <a:defRPr sz="2400" b="1"/>
            </a:lvl1pPr>
          </a:lstStyle>
          <a:p>
            <a:pPr lvl="0">
              <a:defRPr sz="1800" b="0"/>
            </a:pPr>
            <a:r>
              <a:rPr sz="2400" b="1"/>
              <a:t>Click to Edit Presentation Title</a:t>
            </a:r>
          </a:p>
        </p:txBody>
      </p:sp>
    </p:spTree>
  </p:cSld>
  <p:clrMapOvr>
    <a:masterClrMapping/>
  </p:clrMapOvr>
  <p:transition spd="med"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ack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image2.png" descr="JPL-logo_Stacked_RedBlack-RGB_small_040615.eps"/>
          <p:cNvPicPr/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3457068" y="1963607"/>
            <a:ext cx="2229863" cy="121629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Header/Subhead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edit Master text styles</a:t>
            </a:r>
          </a:p>
          <a:p>
            <a:pPr lvl="1">
              <a:defRPr sz="1800"/>
            </a:pPr>
            <a:r>
              <a:rPr sz="3200"/>
              <a:t>Second level</a:t>
            </a:r>
          </a:p>
          <a:p>
            <a:pPr lvl="2">
              <a:defRPr sz="1800"/>
            </a:pPr>
            <a:r>
              <a:rPr sz="3200"/>
              <a:t>Third level</a:t>
            </a:r>
          </a:p>
          <a:p>
            <a:pPr lvl="3">
              <a:defRPr sz="1800"/>
            </a:pPr>
            <a:r>
              <a:rPr sz="3200"/>
              <a:t>Fourth level</a:t>
            </a:r>
          </a:p>
          <a:p>
            <a:pPr lvl="4">
              <a:defRPr sz="1800"/>
            </a:pPr>
            <a:r>
              <a:rPr sz="3200"/>
              <a:t>Fifth level</a:t>
            </a:r>
          </a:p>
        </p:txBody>
      </p:sp>
      <p:sp>
        <p:nvSpPr>
          <p:cNvPr id="268" name="Shape 26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sp>
        <p:nvSpPr>
          <p:cNvPr id="269" name="Shape 26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rPr/>
              <a:pPr lvl="0"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Mission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/>
          <p:nvPr/>
        </p:nvSpPr>
        <p:spPr>
          <a:xfrm flipH="1" flipV="1">
            <a:off x="5890626" y="1340392"/>
            <a:ext cx="5" cy="3193143"/>
          </a:xfrm>
          <a:prstGeom prst="line">
            <a:avLst/>
          </a:prstGeom>
          <a:ln w="12700">
            <a:solidFill>
              <a:srgbClr val="BFBFBF"/>
            </a:solidFill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/>
          </a:p>
        </p:txBody>
      </p:sp>
      <p:sp>
        <p:nvSpPr>
          <p:cNvPr id="272" name="Shape 272"/>
          <p:cNvSpPr>
            <a:spLocks noGrp="1"/>
          </p:cNvSpPr>
          <p:nvPr>
            <p:ph type="body" idx="1"/>
          </p:nvPr>
        </p:nvSpPr>
        <p:spPr>
          <a:xfrm>
            <a:off x="341087" y="665739"/>
            <a:ext cx="8573101" cy="35026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</a:lstStyle>
          <a:p>
            <a:pPr lvl="0"/>
            <a:r>
              <a:t>Click to Edit Subhead</a:t>
            </a:r>
          </a:p>
        </p:txBody>
      </p:sp>
      <p:sp>
        <p:nvSpPr>
          <p:cNvPr id="273" name="Shape 273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470365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add Mission or Project Name</a:t>
            </a:r>
          </a:p>
        </p:txBody>
      </p:sp>
      <p:pic>
        <p:nvPicPr>
          <p:cNvPr id="274" name="image1.png" descr="JPL-logo_Stacked_RedBlack-RGB_small_040615.eps"/>
          <p:cNvPicPr/>
          <p:nvPr/>
        </p:nvPicPr>
        <p:blipFill>
          <a:blip r:embed="rId2" cstate="print">
            <a:extLst/>
          </a:blip>
          <a:srcRect b="36678"/>
          <a:stretch>
            <a:fillRect/>
          </a:stretch>
        </p:blipFill>
        <p:spPr>
          <a:xfrm>
            <a:off x="8607083" y="4867030"/>
            <a:ext cx="347748" cy="120110"/>
          </a:xfrm>
          <a:prstGeom prst="rect">
            <a:avLst/>
          </a:prstGeom>
          <a:ln w="12700">
            <a:miter lim="400000"/>
          </a:ln>
        </p:spPr>
      </p:pic>
      <p:sp>
        <p:nvSpPr>
          <p:cNvPr id="275" name="Shape 275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>
              <a:rPr/>
              <a:pPr lvl="0"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1585046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sp>
        <p:nvSpPr>
          <p:cNvPr id="278" name="Shape 278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>
              <a:rPr/>
              <a:pPr lvl="0"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Header/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>
            <a:spLocks noGrp="1"/>
          </p:cNvSpPr>
          <p:nvPr>
            <p:ph type="body" idx="1"/>
          </p:nvPr>
        </p:nvSpPr>
        <p:spPr>
          <a:xfrm>
            <a:off x="341087" y="665739"/>
            <a:ext cx="8573101" cy="35026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  <a:lvl2pPr marL="0" indent="0">
              <a:spcBef>
                <a:spcPts val="400"/>
              </a:spcBef>
              <a:buSzTx/>
              <a:buFontTx/>
              <a:buNone/>
              <a:defRPr sz="1800"/>
            </a:lvl2pPr>
            <a:lvl3pPr marL="0" indent="0">
              <a:spcBef>
                <a:spcPts val="400"/>
              </a:spcBef>
              <a:buSzTx/>
              <a:buFontTx/>
              <a:buNone/>
              <a:defRPr sz="1800"/>
            </a:lvl3pPr>
            <a:lvl4pPr marL="0" indent="0">
              <a:spcBef>
                <a:spcPts val="400"/>
              </a:spcBef>
              <a:buSzTx/>
              <a:buFontTx/>
              <a:buNone/>
              <a:defRPr sz="1800"/>
            </a:lvl4pPr>
            <a:lvl5pPr marL="0" indent="0">
              <a:spcBef>
                <a:spcPts val="400"/>
              </a:spcBef>
              <a:buSzTx/>
              <a:buFontTx/>
              <a:buNone/>
              <a:defRPr sz="1800"/>
            </a:lvl5pPr>
          </a:lstStyle>
          <a:p>
            <a:pPr lvl="0"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81" name="Shape 281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470365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Title Text</a:t>
            </a:r>
          </a:p>
        </p:txBody>
      </p:sp>
      <p:pic>
        <p:nvPicPr>
          <p:cNvPr id="282" name="image1.png" descr="JPL-logo_Stacked_RedBlack-RGB_small_040615.eps"/>
          <p:cNvPicPr/>
          <p:nvPr/>
        </p:nvPicPr>
        <p:blipFill>
          <a:blip r:embed="rId2" cstate="print">
            <a:extLst/>
          </a:blip>
          <a:srcRect b="36678"/>
          <a:stretch>
            <a:fillRect/>
          </a:stretch>
        </p:blipFill>
        <p:spPr>
          <a:xfrm>
            <a:off x="8607083" y="4867030"/>
            <a:ext cx="347748" cy="120111"/>
          </a:xfrm>
          <a:prstGeom prst="rect">
            <a:avLst/>
          </a:prstGeom>
          <a:ln w="12700">
            <a:miter lim="400000"/>
          </a:ln>
        </p:spPr>
      </p:pic>
      <p:sp>
        <p:nvSpPr>
          <p:cNvPr id="283" name="Shape 283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>
              <a:rPr/>
              <a:pPr lvl="0"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Header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edit Master text styles</a:t>
            </a:r>
          </a:p>
          <a:p>
            <a:pPr lvl="1">
              <a:defRPr sz="1800"/>
            </a:pPr>
            <a:r>
              <a:rPr sz="3200"/>
              <a:t>Second level</a:t>
            </a:r>
          </a:p>
          <a:p>
            <a:pPr lvl="2">
              <a:defRPr sz="1800"/>
            </a:pPr>
            <a:r>
              <a:rPr sz="3200"/>
              <a:t>Third level</a:t>
            </a:r>
          </a:p>
          <a:p>
            <a:pPr lvl="3">
              <a:defRPr sz="1800"/>
            </a:pPr>
            <a:r>
              <a:rPr sz="3200"/>
              <a:t>Fourth level</a:t>
            </a:r>
          </a:p>
          <a:p>
            <a:pPr lvl="4">
              <a:defRPr sz="1800"/>
            </a:pPr>
            <a:r>
              <a:rPr sz="3200"/>
              <a:t>Fifth level</a:t>
            </a:r>
          </a:p>
        </p:txBody>
      </p:sp>
      <p:sp>
        <p:nvSpPr>
          <p:cNvPr id="286" name="Shape 28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sp>
        <p:nvSpPr>
          <p:cNvPr id="287" name="Shape 287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>
              <a:rPr/>
              <a:pPr lvl="0"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Header/Subhead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edit Master text styles</a:t>
            </a:r>
          </a:p>
          <a:p>
            <a:pPr lvl="1">
              <a:defRPr sz="1800"/>
            </a:pPr>
            <a:r>
              <a:rPr sz="3200"/>
              <a:t>Second level</a:t>
            </a:r>
          </a:p>
          <a:p>
            <a:pPr lvl="2">
              <a:defRPr sz="1800"/>
            </a:pPr>
            <a:r>
              <a:rPr sz="3200"/>
              <a:t>Third level</a:t>
            </a:r>
          </a:p>
          <a:p>
            <a:pPr lvl="3">
              <a:defRPr sz="1800"/>
            </a:pPr>
            <a:r>
              <a:rPr sz="3200"/>
              <a:t>Fourth level</a:t>
            </a:r>
          </a:p>
          <a:p>
            <a:pPr lvl="4">
              <a:defRPr sz="1800"/>
            </a:pPr>
            <a:r>
              <a:rPr sz="3200"/>
              <a:t>Fifth level</a:t>
            </a:r>
          </a:p>
        </p:txBody>
      </p:sp>
      <p:sp>
        <p:nvSpPr>
          <p:cNvPr id="290" name="Shape 29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sp>
        <p:nvSpPr>
          <p:cNvPr id="291" name="Shape 291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>
              <a:rPr/>
              <a:pPr lvl="0"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1585046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sp>
        <p:nvSpPr>
          <p:cNvPr id="32" name="Shape 32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>
              <a:rPr/>
              <a:pPr lvl="0"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Header/Content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hape 293"/>
          <p:cNvSpPr>
            <a:spLocks noGrp="1"/>
          </p:cNvSpPr>
          <p:nvPr>
            <p:ph type="body" idx="1"/>
          </p:nvPr>
        </p:nvSpPr>
        <p:spPr>
          <a:xfrm>
            <a:off x="4799314" y="1161145"/>
            <a:ext cx="4008438" cy="398235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add text</a:t>
            </a:r>
          </a:p>
        </p:txBody>
      </p:sp>
      <p:sp>
        <p:nvSpPr>
          <p:cNvPr id="294" name="Shape 294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917389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sp>
        <p:nvSpPr>
          <p:cNvPr id="295" name="Shape 295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>
              <a:rPr/>
              <a:pPr lvl="0"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Header/Subhead/Content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hape 297"/>
          <p:cNvSpPr>
            <a:spLocks noGrp="1"/>
          </p:cNvSpPr>
          <p:nvPr>
            <p:ph type="body" idx="1"/>
          </p:nvPr>
        </p:nvSpPr>
        <p:spPr>
          <a:xfrm>
            <a:off x="4799314" y="1161145"/>
            <a:ext cx="4008438" cy="398235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add text</a:t>
            </a:r>
          </a:p>
        </p:txBody>
      </p:sp>
      <p:sp>
        <p:nvSpPr>
          <p:cNvPr id="298" name="Shape 298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917389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sp>
        <p:nvSpPr>
          <p:cNvPr id="299" name="Shape 299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>
              <a:rPr/>
              <a:pPr lvl="0"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Header/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1585046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sp>
        <p:nvSpPr>
          <p:cNvPr id="302" name="Shape 302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>
              <a:rPr/>
              <a:pPr lvl="0"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Header/Subhead/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>
            <a:spLocks noGrp="1"/>
          </p:cNvSpPr>
          <p:nvPr>
            <p:ph type="body" idx="1"/>
          </p:nvPr>
        </p:nvSpPr>
        <p:spPr>
          <a:xfrm>
            <a:off x="341087" y="665739"/>
            <a:ext cx="8573101" cy="35026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</a:lstStyle>
          <a:p>
            <a:pPr lvl="0"/>
            <a:r>
              <a:t>Click to Edit Subhead</a:t>
            </a:r>
          </a:p>
        </p:txBody>
      </p:sp>
      <p:sp>
        <p:nvSpPr>
          <p:cNvPr id="305" name="Shape 305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470365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sp>
        <p:nvSpPr>
          <p:cNvPr id="306" name="Shape 306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>
              <a:rPr/>
              <a:pPr lvl="0"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Header/Black Str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/>
          <p:nvPr/>
        </p:nvSpPr>
        <p:spPr>
          <a:xfrm>
            <a:off x="0" y="1161141"/>
            <a:ext cx="9144000" cy="3558497"/>
          </a:xfrm>
          <a:prstGeom prst="rect">
            <a:avLst/>
          </a:prstGeom>
          <a:solidFill/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09" name="Shape 309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1585046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pic>
        <p:nvPicPr>
          <p:cNvPr id="310" name="image1.png" descr="JPL-logo_Stacked_RedBlack-RGB_small_040615.eps"/>
          <p:cNvPicPr/>
          <p:nvPr/>
        </p:nvPicPr>
        <p:blipFill>
          <a:blip r:embed="rId2" cstate="print">
            <a:extLst/>
          </a:blip>
          <a:srcRect b="36678"/>
          <a:stretch>
            <a:fillRect/>
          </a:stretch>
        </p:blipFill>
        <p:spPr>
          <a:xfrm>
            <a:off x="8607083" y="4867030"/>
            <a:ext cx="347748" cy="120110"/>
          </a:xfrm>
          <a:prstGeom prst="rect">
            <a:avLst/>
          </a:prstGeom>
          <a:ln w="12700">
            <a:miter lim="400000"/>
          </a:ln>
        </p:spPr>
      </p:pic>
      <p:sp>
        <p:nvSpPr>
          <p:cNvPr id="311" name="Shape 311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>
              <a:rPr/>
              <a:pPr lvl="0"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Header/Subhead/Black Str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Shape 313"/>
          <p:cNvSpPr/>
          <p:nvPr/>
        </p:nvSpPr>
        <p:spPr>
          <a:xfrm>
            <a:off x="0" y="1161141"/>
            <a:ext cx="9144000" cy="3558497"/>
          </a:xfrm>
          <a:prstGeom prst="rect">
            <a:avLst/>
          </a:prstGeom>
          <a:solidFill/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14" name="Shape 314"/>
          <p:cNvSpPr>
            <a:spLocks noGrp="1"/>
          </p:cNvSpPr>
          <p:nvPr>
            <p:ph type="body" idx="1"/>
          </p:nvPr>
        </p:nvSpPr>
        <p:spPr>
          <a:xfrm>
            <a:off x="341087" y="665739"/>
            <a:ext cx="8573101" cy="35026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</a:lstStyle>
          <a:p>
            <a:pPr lvl="0"/>
            <a:r>
              <a:t>Click to Edit Subhead</a:t>
            </a:r>
          </a:p>
        </p:txBody>
      </p:sp>
      <p:sp>
        <p:nvSpPr>
          <p:cNvPr id="315" name="Shape 315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470365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pic>
        <p:nvPicPr>
          <p:cNvPr id="316" name="image1.png" descr="JPL-logo_Stacked_RedBlack-RGB_small_040615.eps"/>
          <p:cNvPicPr/>
          <p:nvPr/>
        </p:nvPicPr>
        <p:blipFill>
          <a:blip r:embed="rId2" cstate="print">
            <a:extLst/>
          </a:blip>
          <a:srcRect b="36678"/>
          <a:stretch>
            <a:fillRect/>
          </a:stretch>
        </p:blipFill>
        <p:spPr>
          <a:xfrm>
            <a:off x="8607083" y="4867030"/>
            <a:ext cx="347748" cy="120110"/>
          </a:xfrm>
          <a:prstGeom prst="rect">
            <a:avLst/>
          </a:prstGeom>
          <a:ln w="12700">
            <a:miter lim="400000"/>
          </a:ln>
        </p:spPr>
      </p:pic>
      <p:sp>
        <p:nvSpPr>
          <p:cNvPr id="317" name="Shape 317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>
              <a:rPr/>
              <a:pPr lvl="0"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>
              <a:rPr/>
              <a:pPr lvl="0"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hapter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Shape 321"/>
          <p:cNvSpPr>
            <a:spLocks noGrp="1"/>
          </p:cNvSpPr>
          <p:nvPr>
            <p:ph type="body" idx="1"/>
          </p:nvPr>
        </p:nvSpPr>
        <p:spPr>
          <a:xfrm>
            <a:off x="0" y="2239365"/>
            <a:ext cx="9144000" cy="290413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800"/>
              </a:spcBef>
              <a:buSzTx/>
              <a:buFontTx/>
              <a:buNone/>
              <a:defRPr sz="3600"/>
            </a:lvl1pPr>
          </a:lstStyle>
          <a:p>
            <a:pPr lvl="0">
              <a:defRPr sz="1800"/>
            </a:pPr>
            <a:r>
              <a:rPr sz="3600"/>
              <a:t>Click To Edit Chapter Divider</a:t>
            </a:r>
          </a:p>
        </p:txBody>
      </p:sp>
    </p:spTree>
  </p:cSld>
  <p:clrMapOvr>
    <a:masterClrMapping/>
  </p:clrMapOvr>
  <p:transition spd="med"/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Mission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Shape 324"/>
          <p:cNvSpPr/>
          <p:nvPr/>
        </p:nvSpPr>
        <p:spPr>
          <a:xfrm flipH="1" flipV="1">
            <a:off x="5890626" y="1340392"/>
            <a:ext cx="5" cy="3193143"/>
          </a:xfrm>
          <a:prstGeom prst="line">
            <a:avLst/>
          </a:prstGeom>
          <a:ln w="12700">
            <a:solidFill>
              <a:srgbClr val="BFBFBF"/>
            </a:solidFill>
            <a:round/>
          </a:ln>
        </p:spPr>
        <p:txBody>
          <a:bodyPr lIns="0" tIns="0" rIns="0" bIns="0"/>
          <a:lstStyle/>
          <a:p>
            <a:pPr lvl="0">
              <a:defRPr sz="1200"/>
            </a:pPr>
            <a:endParaRPr/>
          </a:p>
        </p:txBody>
      </p:sp>
      <p:sp>
        <p:nvSpPr>
          <p:cNvPr id="325" name="Shape 325"/>
          <p:cNvSpPr>
            <a:spLocks noGrp="1"/>
          </p:cNvSpPr>
          <p:nvPr>
            <p:ph type="body" idx="1"/>
          </p:nvPr>
        </p:nvSpPr>
        <p:spPr>
          <a:xfrm>
            <a:off x="341087" y="665739"/>
            <a:ext cx="8573101" cy="35026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</a:lstStyle>
          <a:p>
            <a:pPr lvl="0"/>
            <a:r>
              <a:t>Click to Edit Subhead</a:t>
            </a:r>
          </a:p>
        </p:txBody>
      </p:sp>
      <p:sp>
        <p:nvSpPr>
          <p:cNvPr id="326" name="Shape 326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470365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add Mission or Project Name</a:t>
            </a:r>
          </a:p>
        </p:txBody>
      </p:sp>
      <p:pic>
        <p:nvPicPr>
          <p:cNvPr id="327" name="image1.png" descr="JPL-logo_Stacked_RedBlack-RGB_small_040615.eps"/>
          <p:cNvPicPr/>
          <p:nvPr/>
        </p:nvPicPr>
        <p:blipFill>
          <a:blip r:embed="rId2" cstate="print">
            <a:extLst/>
          </a:blip>
          <a:srcRect b="36678"/>
          <a:stretch>
            <a:fillRect/>
          </a:stretch>
        </p:blipFill>
        <p:spPr>
          <a:xfrm>
            <a:off x="8607083" y="4867030"/>
            <a:ext cx="347748" cy="120110"/>
          </a:xfrm>
          <a:prstGeom prst="rect">
            <a:avLst/>
          </a:prstGeom>
          <a:ln w="12700">
            <a:miter lim="400000"/>
          </a:ln>
        </p:spPr>
      </p:pic>
      <p:sp>
        <p:nvSpPr>
          <p:cNvPr id="328" name="Shape 328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>
              <a:rPr/>
              <a:pPr lvl="0"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Header/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>
            <a:spLocks noGrp="1"/>
          </p:cNvSpPr>
          <p:nvPr>
            <p:ph type="body" idx="1"/>
          </p:nvPr>
        </p:nvSpPr>
        <p:spPr>
          <a:xfrm>
            <a:off x="341087" y="665739"/>
            <a:ext cx="8573101" cy="35026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  <a:lvl2pPr marL="0" indent="0">
              <a:spcBef>
                <a:spcPts val="400"/>
              </a:spcBef>
              <a:buSzTx/>
              <a:buFontTx/>
              <a:buNone/>
              <a:defRPr sz="1800"/>
            </a:lvl2pPr>
            <a:lvl3pPr marL="0" indent="0">
              <a:spcBef>
                <a:spcPts val="400"/>
              </a:spcBef>
              <a:buSzTx/>
              <a:buFontTx/>
              <a:buNone/>
              <a:defRPr sz="1800"/>
            </a:lvl3pPr>
            <a:lvl4pPr marL="0" indent="0">
              <a:spcBef>
                <a:spcPts val="400"/>
              </a:spcBef>
              <a:buSzTx/>
              <a:buFontTx/>
              <a:buNone/>
              <a:defRPr sz="1800"/>
            </a:lvl4pPr>
            <a:lvl5pPr marL="0" indent="0">
              <a:spcBef>
                <a:spcPts val="400"/>
              </a:spcBef>
              <a:buSzTx/>
              <a:buFontTx/>
              <a:buNone/>
              <a:defRPr sz="1800"/>
            </a:lvl5pPr>
          </a:lstStyle>
          <a:p>
            <a:pPr lvl="0"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5" name="Shape 35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470365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Title Text</a:t>
            </a:r>
          </a:p>
        </p:txBody>
      </p:sp>
      <p:pic>
        <p:nvPicPr>
          <p:cNvPr id="36" name="image1.png" descr="JPL-logo_Stacked_RedBlack-RGB_small_040615.eps"/>
          <p:cNvPicPr/>
          <p:nvPr/>
        </p:nvPicPr>
        <p:blipFill>
          <a:blip r:embed="rId2" cstate="print">
            <a:extLst/>
          </a:blip>
          <a:srcRect b="36678"/>
          <a:stretch>
            <a:fillRect/>
          </a:stretch>
        </p:blipFill>
        <p:spPr>
          <a:xfrm>
            <a:off x="8607083" y="4867030"/>
            <a:ext cx="347748" cy="120111"/>
          </a:xfrm>
          <a:prstGeom prst="rect">
            <a:avLst/>
          </a:prstGeom>
          <a:ln w="12700">
            <a:miter lim="400000"/>
          </a:ln>
        </p:spPr>
      </p:pic>
      <p:sp>
        <p:nvSpPr>
          <p:cNvPr id="37" name="Shape 37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>
              <a:rPr/>
              <a:pPr lvl="0"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1585046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sp>
        <p:nvSpPr>
          <p:cNvPr id="331" name="Shape 331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>
              <a:rPr/>
              <a:pPr lvl="0"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Header/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Shape 333"/>
          <p:cNvSpPr>
            <a:spLocks noGrp="1"/>
          </p:cNvSpPr>
          <p:nvPr>
            <p:ph type="body" idx="1"/>
          </p:nvPr>
        </p:nvSpPr>
        <p:spPr>
          <a:xfrm>
            <a:off x="341087" y="665739"/>
            <a:ext cx="8573101" cy="35026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</a:lstStyle>
          <a:p>
            <a:pPr lvl="0"/>
            <a:r>
              <a:t>Click to Edit Subhead</a:t>
            </a:r>
          </a:p>
        </p:txBody>
      </p:sp>
      <p:sp>
        <p:nvSpPr>
          <p:cNvPr id="334" name="Shape 334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470365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sp>
        <p:nvSpPr>
          <p:cNvPr id="335" name="Shape 335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>
              <a:rPr/>
              <a:pPr lvl="0"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Header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Shape 33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edit Master text styles</a:t>
            </a:r>
          </a:p>
          <a:p>
            <a:pPr lvl="1">
              <a:defRPr sz="1800"/>
            </a:pPr>
            <a:r>
              <a:rPr sz="3200"/>
              <a:t>Second level</a:t>
            </a:r>
          </a:p>
          <a:p>
            <a:pPr lvl="2">
              <a:defRPr sz="1800"/>
            </a:pPr>
            <a:r>
              <a:rPr sz="3200"/>
              <a:t>Third level</a:t>
            </a:r>
          </a:p>
          <a:p>
            <a:pPr lvl="3">
              <a:defRPr sz="1800"/>
            </a:pPr>
            <a:r>
              <a:rPr sz="3200"/>
              <a:t>Fourth level</a:t>
            </a:r>
          </a:p>
          <a:p>
            <a:pPr lvl="4">
              <a:defRPr sz="1800"/>
            </a:pPr>
            <a:r>
              <a:rPr sz="3200"/>
              <a:t>Fifth level</a:t>
            </a:r>
          </a:p>
        </p:txBody>
      </p:sp>
      <p:sp>
        <p:nvSpPr>
          <p:cNvPr id="338" name="Shape 33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sp>
        <p:nvSpPr>
          <p:cNvPr id="339" name="Shape 339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>
              <a:rPr/>
              <a:pPr lvl="0"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Header/Subhead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Shape 34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edit Master text styles</a:t>
            </a:r>
          </a:p>
          <a:p>
            <a:pPr lvl="1">
              <a:defRPr sz="1800"/>
            </a:pPr>
            <a:r>
              <a:rPr sz="3200"/>
              <a:t>Second level</a:t>
            </a:r>
          </a:p>
          <a:p>
            <a:pPr lvl="2">
              <a:defRPr sz="1800"/>
            </a:pPr>
            <a:r>
              <a:rPr sz="3200"/>
              <a:t>Third level</a:t>
            </a:r>
          </a:p>
          <a:p>
            <a:pPr lvl="3">
              <a:defRPr sz="1800"/>
            </a:pPr>
            <a:r>
              <a:rPr sz="3200"/>
              <a:t>Fourth level</a:t>
            </a:r>
          </a:p>
          <a:p>
            <a:pPr lvl="4">
              <a:defRPr sz="1800"/>
            </a:pPr>
            <a:r>
              <a:rPr sz="3200"/>
              <a:t>Fifth level</a:t>
            </a:r>
          </a:p>
        </p:txBody>
      </p:sp>
      <p:sp>
        <p:nvSpPr>
          <p:cNvPr id="342" name="Shape 34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sp>
        <p:nvSpPr>
          <p:cNvPr id="343" name="Shape 343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>
              <a:rPr/>
              <a:pPr lvl="0"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Header/Content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Shape 345"/>
          <p:cNvSpPr>
            <a:spLocks noGrp="1"/>
          </p:cNvSpPr>
          <p:nvPr>
            <p:ph type="body" idx="1"/>
          </p:nvPr>
        </p:nvSpPr>
        <p:spPr>
          <a:xfrm>
            <a:off x="4799314" y="1161145"/>
            <a:ext cx="4008438" cy="398235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add text</a:t>
            </a:r>
          </a:p>
        </p:txBody>
      </p:sp>
      <p:sp>
        <p:nvSpPr>
          <p:cNvPr id="346" name="Shape 346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917389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sp>
        <p:nvSpPr>
          <p:cNvPr id="347" name="Shape 347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>
              <a:rPr/>
              <a:pPr lvl="0"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Header/Subhead/Content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Shape 349"/>
          <p:cNvSpPr>
            <a:spLocks noGrp="1"/>
          </p:cNvSpPr>
          <p:nvPr>
            <p:ph type="body" idx="1"/>
          </p:nvPr>
        </p:nvSpPr>
        <p:spPr>
          <a:xfrm>
            <a:off x="4799314" y="1161145"/>
            <a:ext cx="4008438" cy="398235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Click to add text</a:t>
            </a:r>
          </a:p>
        </p:txBody>
      </p:sp>
      <p:sp>
        <p:nvSpPr>
          <p:cNvPr id="350" name="Shape 350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917389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sp>
        <p:nvSpPr>
          <p:cNvPr id="351" name="Shape 351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>
              <a:rPr/>
              <a:pPr lvl="0"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Header/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Shape 353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1585046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sp>
        <p:nvSpPr>
          <p:cNvPr id="354" name="Shape 354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>
              <a:rPr/>
              <a:pPr lvl="0"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Header/Subhead/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Shape 356"/>
          <p:cNvSpPr>
            <a:spLocks noGrp="1"/>
          </p:cNvSpPr>
          <p:nvPr>
            <p:ph type="body" idx="1"/>
          </p:nvPr>
        </p:nvSpPr>
        <p:spPr>
          <a:xfrm>
            <a:off x="341087" y="665739"/>
            <a:ext cx="8573101" cy="35026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</a:lstStyle>
          <a:p>
            <a:pPr lvl="0"/>
            <a:r>
              <a:t>Click to Edit Subhead</a:t>
            </a:r>
          </a:p>
        </p:txBody>
      </p:sp>
      <p:sp>
        <p:nvSpPr>
          <p:cNvPr id="357" name="Shape 357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470365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sp>
        <p:nvSpPr>
          <p:cNvPr id="358" name="Shape 358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>
              <a:rPr/>
              <a:pPr lvl="0"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Header/Black Str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Shape 360"/>
          <p:cNvSpPr/>
          <p:nvPr/>
        </p:nvSpPr>
        <p:spPr>
          <a:xfrm>
            <a:off x="0" y="1161141"/>
            <a:ext cx="9144000" cy="3558497"/>
          </a:xfrm>
          <a:prstGeom prst="rect">
            <a:avLst/>
          </a:prstGeom>
          <a:solidFill/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61" name="Shape 361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1585046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pic>
        <p:nvPicPr>
          <p:cNvPr id="362" name="image1.png" descr="JPL-logo_Stacked_RedBlack-RGB_small_040615.eps"/>
          <p:cNvPicPr/>
          <p:nvPr/>
        </p:nvPicPr>
        <p:blipFill>
          <a:blip r:embed="rId2" cstate="print">
            <a:extLst/>
          </a:blip>
          <a:srcRect b="36678"/>
          <a:stretch>
            <a:fillRect/>
          </a:stretch>
        </p:blipFill>
        <p:spPr>
          <a:xfrm>
            <a:off x="8607083" y="4867030"/>
            <a:ext cx="347748" cy="120110"/>
          </a:xfrm>
          <a:prstGeom prst="rect">
            <a:avLst/>
          </a:prstGeom>
          <a:ln w="12700">
            <a:miter lim="400000"/>
          </a:ln>
        </p:spPr>
      </p:pic>
      <p:sp>
        <p:nvSpPr>
          <p:cNvPr id="363" name="Shape 363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>
              <a:rPr/>
              <a:pPr lvl="0"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Header/Subhead/Black Str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Shape 365"/>
          <p:cNvSpPr/>
          <p:nvPr/>
        </p:nvSpPr>
        <p:spPr>
          <a:xfrm>
            <a:off x="0" y="1161141"/>
            <a:ext cx="9144000" cy="3558497"/>
          </a:xfrm>
          <a:prstGeom prst="rect">
            <a:avLst/>
          </a:prstGeom>
          <a:solidFill/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66" name="Shape 366"/>
          <p:cNvSpPr>
            <a:spLocks noGrp="1"/>
          </p:cNvSpPr>
          <p:nvPr>
            <p:ph type="body" idx="1"/>
          </p:nvPr>
        </p:nvSpPr>
        <p:spPr>
          <a:xfrm>
            <a:off x="341087" y="665739"/>
            <a:ext cx="8573101" cy="35026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1800"/>
            </a:lvl1pPr>
          </a:lstStyle>
          <a:p>
            <a:pPr lvl="0"/>
            <a:r>
              <a:t>Click to Edit Subhead</a:t>
            </a:r>
          </a:p>
        </p:txBody>
      </p:sp>
      <p:sp>
        <p:nvSpPr>
          <p:cNvPr id="367" name="Shape 367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470365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pic>
        <p:nvPicPr>
          <p:cNvPr id="368" name="image1.png" descr="JPL-logo_Stacked_RedBlack-RGB_small_040615.eps"/>
          <p:cNvPicPr/>
          <p:nvPr/>
        </p:nvPicPr>
        <p:blipFill>
          <a:blip r:embed="rId2" cstate="print">
            <a:extLst/>
          </a:blip>
          <a:srcRect b="36678"/>
          <a:stretch>
            <a:fillRect/>
          </a:stretch>
        </p:blipFill>
        <p:spPr>
          <a:xfrm>
            <a:off x="8607083" y="4867030"/>
            <a:ext cx="347748" cy="120110"/>
          </a:xfrm>
          <a:prstGeom prst="rect">
            <a:avLst/>
          </a:prstGeom>
          <a:ln w="12700">
            <a:miter lim="400000"/>
          </a:ln>
        </p:spPr>
      </p:pic>
      <p:sp>
        <p:nvSpPr>
          <p:cNvPr id="369" name="Shape 369"/>
          <p:cNvSpPr>
            <a:spLocks noGrp="1"/>
          </p:cNvSpPr>
          <p:nvPr>
            <p:ph type="sldNum" sz="quarter" idx="2"/>
          </p:nvPr>
        </p:nvSpPr>
        <p:spPr>
          <a:xfrm>
            <a:off x="6553200" y="4846344"/>
            <a:ext cx="2053884" cy="177428"/>
          </a:xfrm>
          <a:prstGeom prst="rect">
            <a:avLst/>
          </a:prstGeom>
        </p:spPr>
        <p:txBody>
          <a:bodyPr anchor="ctr"/>
          <a:lstStyle>
            <a:lvl1pPr algn="r">
              <a:defRPr sz="700">
                <a:solidFill>
                  <a:srgbClr val="808080"/>
                </a:solidFill>
              </a:defRPr>
            </a:lvl1pPr>
          </a:lstStyle>
          <a:p>
            <a:pPr lvl="0"/>
            <a:fld id="{86CB4B4D-7CA3-9044-876B-883B54F8677D}" type="slidenum">
              <a:rPr/>
              <a:pPr lvl="0"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117" Type="http://schemas.openxmlformats.org/officeDocument/2006/relationships/slideLayout" Target="../slideLayouts/slideLayout117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33" Type="http://schemas.openxmlformats.org/officeDocument/2006/relationships/slideLayout" Target="../slideLayouts/slideLayout133.xml"/><Relationship Id="rId16" Type="http://schemas.openxmlformats.org/officeDocument/2006/relationships/slideLayout" Target="../slideLayouts/slideLayout16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102" Type="http://schemas.openxmlformats.org/officeDocument/2006/relationships/slideLayout" Target="../slideLayouts/slideLayout102.xml"/><Relationship Id="rId123" Type="http://schemas.openxmlformats.org/officeDocument/2006/relationships/slideLayout" Target="../slideLayouts/slideLayout123.xml"/><Relationship Id="rId128" Type="http://schemas.openxmlformats.org/officeDocument/2006/relationships/slideLayout" Target="../slideLayouts/slideLayout128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113" Type="http://schemas.openxmlformats.org/officeDocument/2006/relationships/slideLayout" Target="../slideLayouts/slideLayout113.xml"/><Relationship Id="rId118" Type="http://schemas.openxmlformats.org/officeDocument/2006/relationships/slideLayout" Target="../slideLayouts/slideLayout118.xml"/><Relationship Id="rId126" Type="http://schemas.openxmlformats.org/officeDocument/2006/relationships/slideLayout" Target="../slideLayouts/slideLayout126.xml"/><Relationship Id="rId134" Type="http://schemas.openxmlformats.org/officeDocument/2006/relationships/slideLayout" Target="../slideLayouts/slideLayout134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121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116" Type="http://schemas.openxmlformats.org/officeDocument/2006/relationships/slideLayout" Target="../slideLayouts/slideLayout116.xml"/><Relationship Id="rId124" Type="http://schemas.openxmlformats.org/officeDocument/2006/relationships/slideLayout" Target="../slideLayouts/slideLayout124.xml"/><Relationship Id="rId129" Type="http://schemas.openxmlformats.org/officeDocument/2006/relationships/slideLayout" Target="../slideLayouts/slideLayout129.xml"/><Relationship Id="rId137" Type="http://schemas.openxmlformats.org/officeDocument/2006/relationships/image" Target="../media/image1.png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11" Type="http://schemas.openxmlformats.org/officeDocument/2006/relationships/slideLayout" Target="../slideLayouts/slideLayout111.xml"/><Relationship Id="rId132" Type="http://schemas.openxmlformats.org/officeDocument/2006/relationships/slideLayout" Target="../slideLayouts/slideLayout13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Relationship Id="rId114" Type="http://schemas.openxmlformats.org/officeDocument/2006/relationships/slideLayout" Target="../slideLayouts/slideLayout114.xml"/><Relationship Id="rId119" Type="http://schemas.openxmlformats.org/officeDocument/2006/relationships/slideLayout" Target="../slideLayouts/slideLayout119.xml"/><Relationship Id="rId127" Type="http://schemas.openxmlformats.org/officeDocument/2006/relationships/slideLayout" Target="../slideLayouts/slideLayout12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122" Type="http://schemas.openxmlformats.org/officeDocument/2006/relationships/slideLayout" Target="../slideLayouts/slideLayout122.xml"/><Relationship Id="rId130" Type="http://schemas.openxmlformats.org/officeDocument/2006/relationships/slideLayout" Target="../slideLayouts/slideLayout130.xml"/><Relationship Id="rId135" Type="http://schemas.openxmlformats.org/officeDocument/2006/relationships/slideLayout" Target="../slideLayouts/slideLayout135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120" Type="http://schemas.openxmlformats.org/officeDocument/2006/relationships/slideLayout" Target="../slideLayouts/slideLayout120.xml"/><Relationship Id="rId125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110" Type="http://schemas.openxmlformats.org/officeDocument/2006/relationships/slideLayout" Target="../slideLayouts/slideLayout110.xml"/><Relationship Id="rId115" Type="http://schemas.openxmlformats.org/officeDocument/2006/relationships/slideLayout" Target="../slideLayouts/slideLayout115.xml"/><Relationship Id="rId131" Type="http://schemas.openxmlformats.org/officeDocument/2006/relationships/slideLayout" Target="../slideLayouts/slideLayout131.xml"/><Relationship Id="rId136" Type="http://schemas.openxmlformats.org/officeDocument/2006/relationships/theme" Target="../theme/theme1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/Relationships>
</file>

<file path=ppt/slideMasters/_rels/slideMaster2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161.xml"/><Relationship Id="rId117" Type="http://schemas.openxmlformats.org/officeDocument/2006/relationships/slideLayout" Target="../slideLayouts/slideLayout252.xml"/><Relationship Id="rId21" Type="http://schemas.openxmlformats.org/officeDocument/2006/relationships/slideLayout" Target="../slideLayouts/slideLayout156.xml"/><Relationship Id="rId42" Type="http://schemas.openxmlformats.org/officeDocument/2006/relationships/slideLayout" Target="../slideLayouts/slideLayout177.xml"/><Relationship Id="rId47" Type="http://schemas.openxmlformats.org/officeDocument/2006/relationships/slideLayout" Target="../slideLayouts/slideLayout182.xml"/><Relationship Id="rId63" Type="http://schemas.openxmlformats.org/officeDocument/2006/relationships/slideLayout" Target="../slideLayouts/slideLayout198.xml"/><Relationship Id="rId68" Type="http://schemas.openxmlformats.org/officeDocument/2006/relationships/slideLayout" Target="../slideLayouts/slideLayout203.xml"/><Relationship Id="rId84" Type="http://schemas.openxmlformats.org/officeDocument/2006/relationships/slideLayout" Target="../slideLayouts/slideLayout219.xml"/><Relationship Id="rId89" Type="http://schemas.openxmlformats.org/officeDocument/2006/relationships/slideLayout" Target="../slideLayouts/slideLayout224.xml"/><Relationship Id="rId112" Type="http://schemas.openxmlformats.org/officeDocument/2006/relationships/slideLayout" Target="../slideLayouts/slideLayout247.xml"/><Relationship Id="rId133" Type="http://schemas.openxmlformats.org/officeDocument/2006/relationships/slideLayout" Target="../slideLayouts/slideLayout268.xml"/><Relationship Id="rId138" Type="http://schemas.openxmlformats.org/officeDocument/2006/relationships/image" Target="../media/image1.png"/><Relationship Id="rId16" Type="http://schemas.openxmlformats.org/officeDocument/2006/relationships/slideLayout" Target="../slideLayouts/slideLayout151.xml"/><Relationship Id="rId107" Type="http://schemas.openxmlformats.org/officeDocument/2006/relationships/slideLayout" Target="../slideLayouts/slideLayout242.xml"/><Relationship Id="rId11" Type="http://schemas.openxmlformats.org/officeDocument/2006/relationships/slideLayout" Target="../slideLayouts/slideLayout146.xml"/><Relationship Id="rId32" Type="http://schemas.openxmlformats.org/officeDocument/2006/relationships/slideLayout" Target="../slideLayouts/slideLayout167.xml"/><Relationship Id="rId37" Type="http://schemas.openxmlformats.org/officeDocument/2006/relationships/slideLayout" Target="../slideLayouts/slideLayout172.xml"/><Relationship Id="rId53" Type="http://schemas.openxmlformats.org/officeDocument/2006/relationships/slideLayout" Target="../slideLayouts/slideLayout188.xml"/><Relationship Id="rId58" Type="http://schemas.openxmlformats.org/officeDocument/2006/relationships/slideLayout" Target="../slideLayouts/slideLayout193.xml"/><Relationship Id="rId74" Type="http://schemas.openxmlformats.org/officeDocument/2006/relationships/slideLayout" Target="../slideLayouts/slideLayout209.xml"/><Relationship Id="rId79" Type="http://schemas.openxmlformats.org/officeDocument/2006/relationships/slideLayout" Target="../slideLayouts/slideLayout214.xml"/><Relationship Id="rId102" Type="http://schemas.openxmlformats.org/officeDocument/2006/relationships/slideLayout" Target="../slideLayouts/slideLayout237.xml"/><Relationship Id="rId123" Type="http://schemas.openxmlformats.org/officeDocument/2006/relationships/slideLayout" Target="../slideLayouts/slideLayout258.xml"/><Relationship Id="rId128" Type="http://schemas.openxmlformats.org/officeDocument/2006/relationships/slideLayout" Target="../slideLayouts/slideLayout263.xml"/><Relationship Id="rId5" Type="http://schemas.openxmlformats.org/officeDocument/2006/relationships/slideLayout" Target="../slideLayouts/slideLayout140.xml"/><Relationship Id="rId90" Type="http://schemas.openxmlformats.org/officeDocument/2006/relationships/slideLayout" Target="../slideLayouts/slideLayout225.xml"/><Relationship Id="rId95" Type="http://schemas.openxmlformats.org/officeDocument/2006/relationships/slideLayout" Target="../slideLayouts/slideLayout230.xml"/><Relationship Id="rId14" Type="http://schemas.openxmlformats.org/officeDocument/2006/relationships/slideLayout" Target="../slideLayouts/slideLayout149.xml"/><Relationship Id="rId22" Type="http://schemas.openxmlformats.org/officeDocument/2006/relationships/slideLayout" Target="../slideLayouts/slideLayout157.xml"/><Relationship Id="rId27" Type="http://schemas.openxmlformats.org/officeDocument/2006/relationships/slideLayout" Target="../slideLayouts/slideLayout162.xml"/><Relationship Id="rId30" Type="http://schemas.openxmlformats.org/officeDocument/2006/relationships/slideLayout" Target="../slideLayouts/slideLayout165.xml"/><Relationship Id="rId35" Type="http://schemas.openxmlformats.org/officeDocument/2006/relationships/slideLayout" Target="../slideLayouts/slideLayout170.xml"/><Relationship Id="rId43" Type="http://schemas.openxmlformats.org/officeDocument/2006/relationships/slideLayout" Target="../slideLayouts/slideLayout178.xml"/><Relationship Id="rId48" Type="http://schemas.openxmlformats.org/officeDocument/2006/relationships/slideLayout" Target="../slideLayouts/slideLayout183.xml"/><Relationship Id="rId56" Type="http://schemas.openxmlformats.org/officeDocument/2006/relationships/slideLayout" Target="../slideLayouts/slideLayout191.xml"/><Relationship Id="rId64" Type="http://schemas.openxmlformats.org/officeDocument/2006/relationships/slideLayout" Target="../slideLayouts/slideLayout199.xml"/><Relationship Id="rId69" Type="http://schemas.openxmlformats.org/officeDocument/2006/relationships/slideLayout" Target="../slideLayouts/slideLayout204.xml"/><Relationship Id="rId77" Type="http://schemas.openxmlformats.org/officeDocument/2006/relationships/slideLayout" Target="../slideLayouts/slideLayout212.xml"/><Relationship Id="rId100" Type="http://schemas.openxmlformats.org/officeDocument/2006/relationships/slideLayout" Target="../slideLayouts/slideLayout235.xml"/><Relationship Id="rId105" Type="http://schemas.openxmlformats.org/officeDocument/2006/relationships/slideLayout" Target="../slideLayouts/slideLayout240.xml"/><Relationship Id="rId113" Type="http://schemas.openxmlformats.org/officeDocument/2006/relationships/slideLayout" Target="../slideLayouts/slideLayout248.xml"/><Relationship Id="rId118" Type="http://schemas.openxmlformats.org/officeDocument/2006/relationships/slideLayout" Target="../slideLayouts/slideLayout253.xml"/><Relationship Id="rId126" Type="http://schemas.openxmlformats.org/officeDocument/2006/relationships/slideLayout" Target="../slideLayouts/slideLayout261.xml"/><Relationship Id="rId134" Type="http://schemas.openxmlformats.org/officeDocument/2006/relationships/slideLayout" Target="../slideLayouts/slideLayout269.xml"/><Relationship Id="rId8" Type="http://schemas.openxmlformats.org/officeDocument/2006/relationships/slideLayout" Target="../slideLayouts/slideLayout143.xml"/><Relationship Id="rId51" Type="http://schemas.openxmlformats.org/officeDocument/2006/relationships/slideLayout" Target="../slideLayouts/slideLayout186.xml"/><Relationship Id="rId72" Type="http://schemas.openxmlformats.org/officeDocument/2006/relationships/slideLayout" Target="../slideLayouts/slideLayout207.xml"/><Relationship Id="rId80" Type="http://schemas.openxmlformats.org/officeDocument/2006/relationships/slideLayout" Target="../slideLayouts/slideLayout215.xml"/><Relationship Id="rId85" Type="http://schemas.openxmlformats.org/officeDocument/2006/relationships/slideLayout" Target="../slideLayouts/slideLayout220.xml"/><Relationship Id="rId93" Type="http://schemas.openxmlformats.org/officeDocument/2006/relationships/slideLayout" Target="../slideLayouts/slideLayout228.xml"/><Relationship Id="rId98" Type="http://schemas.openxmlformats.org/officeDocument/2006/relationships/slideLayout" Target="../slideLayouts/slideLayout233.xml"/><Relationship Id="rId121" Type="http://schemas.openxmlformats.org/officeDocument/2006/relationships/slideLayout" Target="../slideLayouts/slideLayout256.xml"/><Relationship Id="rId3" Type="http://schemas.openxmlformats.org/officeDocument/2006/relationships/slideLayout" Target="../slideLayouts/slideLayout138.xml"/><Relationship Id="rId12" Type="http://schemas.openxmlformats.org/officeDocument/2006/relationships/slideLayout" Target="../slideLayouts/slideLayout147.xml"/><Relationship Id="rId17" Type="http://schemas.openxmlformats.org/officeDocument/2006/relationships/slideLayout" Target="../slideLayouts/slideLayout152.xml"/><Relationship Id="rId25" Type="http://schemas.openxmlformats.org/officeDocument/2006/relationships/slideLayout" Target="../slideLayouts/slideLayout160.xml"/><Relationship Id="rId33" Type="http://schemas.openxmlformats.org/officeDocument/2006/relationships/slideLayout" Target="../slideLayouts/slideLayout168.xml"/><Relationship Id="rId38" Type="http://schemas.openxmlformats.org/officeDocument/2006/relationships/slideLayout" Target="../slideLayouts/slideLayout173.xml"/><Relationship Id="rId46" Type="http://schemas.openxmlformats.org/officeDocument/2006/relationships/slideLayout" Target="../slideLayouts/slideLayout181.xml"/><Relationship Id="rId59" Type="http://schemas.openxmlformats.org/officeDocument/2006/relationships/slideLayout" Target="../slideLayouts/slideLayout194.xml"/><Relationship Id="rId67" Type="http://schemas.openxmlformats.org/officeDocument/2006/relationships/slideLayout" Target="../slideLayouts/slideLayout202.xml"/><Relationship Id="rId103" Type="http://schemas.openxmlformats.org/officeDocument/2006/relationships/slideLayout" Target="../slideLayouts/slideLayout238.xml"/><Relationship Id="rId108" Type="http://schemas.openxmlformats.org/officeDocument/2006/relationships/slideLayout" Target="../slideLayouts/slideLayout243.xml"/><Relationship Id="rId116" Type="http://schemas.openxmlformats.org/officeDocument/2006/relationships/slideLayout" Target="../slideLayouts/slideLayout251.xml"/><Relationship Id="rId124" Type="http://schemas.openxmlformats.org/officeDocument/2006/relationships/slideLayout" Target="../slideLayouts/slideLayout259.xml"/><Relationship Id="rId129" Type="http://schemas.openxmlformats.org/officeDocument/2006/relationships/slideLayout" Target="../slideLayouts/slideLayout264.xml"/><Relationship Id="rId137" Type="http://schemas.openxmlformats.org/officeDocument/2006/relationships/theme" Target="../theme/theme2.xml"/><Relationship Id="rId20" Type="http://schemas.openxmlformats.org/officeDocument/2006/relationships/slideLayout" Target="../slideLayouts/slideLayout155.xml"/><Relationship Id="rId41" Type="http://schemas.openxmlformats.org/officeDocument/2006/relationships/slideLayout" Target="../slideLayouts/slideLayout176.xml"/><Relationship Id="rId54" Type="http://schemas.openxmlformats.org/officeDocument/2006/relationships/slideLayout" Target="../slideLayouts/slideLayout189.xml"/><Relationship Id="rId62" Type="http://schemas.openxmlformats.org/officeDocument/2006/relationships/slideLayout" Target="../slideLayouts/slideLayout197.xml"/><Relationship Id="rId70" Type="http://schemas.openxmlformats.org/officeDocument/2006/relationships/slideLayout" Target="../slideLayouts/slideLayout205.xml"/><Relationship Id="rId75" Type="http://schemas.openxmlformats.org/officeDocument/2006/relationships/slideLayout" Target="../slideLayouts/slideLayout210.xml"/><Relationship Id="rId83" Type="http://schemas.openxmlformats.org/officeDocument/2006/relationships/slideLayout" Target="../slideLayouts/slideLayout218.xml"/><Relationship Id="rId88" Type="http://schemas.openxmlformats.org/officeDocument/2006/relationships/slideLayout" Target="../slideLayouts/slideLayout223.xml"/><Relationship Id="rId91" Type="http://schemas.openxmlformats.org/officeDocument/2006/relationships/slideLayout" Target="../slideLayouts/slideLayout226.xml"/><Relationship Id="rId96" Type="http://schemas.openxmlformats.org/officeDocument/2006/relationships/slideLayout" Target="../slideLayouts/slideLayout231.xml"/><Relationship Id="rId111" Type="http://schemas.openxmlformats.org/officeDocument/2006/relationships/slideLayout" Target="../slideLayouts/slideLayout246.xml"/><Relationship Id="rId132" Type="http://schemas.openxmlformats.org/officeDocument/2006/relationships/slideLayout" Target="../slideLayouts/slideLayout267.xml"/><Relationship Id="rId1" Type="http://schemas.openxmlformats.org/officeDocument/2006/relationships/slideLayout" Target="../slideLayouts/slideLayout136.xml"/><Relationship Id="rId6" Type="http://schemas.openxmlformats.org/officeDocument/2006/relationships/slideLayout" Target="../slideLayouts/slideLayout141.xml"/><Relationship Id="rId15" Type="http://schemas.openxmlformats.org/officeDocument/2006/relationships/slideLayout" Target="../slideLayouts/slideLayout150.xml"/><Relationship Id="rId23" Type="http://schemas.openxmlformats.org/officeDocument/2006/relationships/slideLayout" Target="../slideLayouts/slideLayout158.xml"/><Relationship Id="rId28" Type="http://schemas.openxmlformats.org/officeDocument/2006/relationships/slideLayout" Target="../slideLayouts/slideLayout163.xml"/><Relationship Id="rId36" Type="http://schemas.openxmlformats.org/officeDocument/2006/relationships/slideLayout" Target="../slideLayouts/slideLayout171.xml"/><Relationship Id="rId49" Type="http://schemas.openxmlformats.org/officeDocument/2006/relationships/slideLayout" Target="../slideLayouts/slideLayout184.xml"/><Relationship Id="rId57" Type="http://schemas.openxmlformats.org/officeDocument/2006/relationships/slideLayout" Target="../slideLayouts/slideLayout192.xml"/><Relationship Id="rId106" Type="http://schemas.openxmlformats.org/officeDocument/2006/relationships/slideLayout" Target="../slideLayouts/slideLayout241.xml"/><Relationship Id="rId114" Type="http://schemas.openxmlformats.org/officeDocument/2006/relationships/slideLayout" Target="../slideLayouts/slideLayout249.xml"/><Relationship Id="rId119" Type="http://schemas.openxmlformats.org/officeDocument/2006/relationships/slideLayout" Target="../slideLayouts/slideLayout254.xml"/><Relationship Id="rId127" Type="http://schemas.openxmlformats.org/officeDocument/2006/relationships/slideLayout" Target="../slideLayouts/slideLayout262.xml"/><Relationship Id="rId10" Type="http://schemas.openxmlformats.org/officeDocument/2006/relationships/slideLayout" Target="../slideLayouts/slideLayout145.xml"/><Relationship Id="rId31" Type="http://schemas.openxmlformats.org/officeDocument/2006/relationships/slideLayout" Target="../slideLayouts/slideLayout166.xml"/><Relationship Id="rId44" Type="http://schemas.openxmlformats.org/officeDocument/2006/relationships/slideLayout" Target="../slideLayouts/slideLayout179.xml"/><Relationship Id="rId52" Type="http://schemas.openxmlformats.org/officeDocument/2006/relationships/slideLayout" Target="../slideLayouts/slideLayout187.xml"/><Relationship Id="rId60" Type="http://schemas.openxmlformats.org/officeDocument/2006/relationships/slideLayout" Target="../slideLayouts/slideLayout195.xml"/><Relationship Id="rId65" Type="http://schemas.openxmlformats.org/officeDocument/2006/relationships/slideLayout" Target="../slideLayouts/slideLayout200.xml"/><Relationship Id="rId73" Type="http://schemas.openxmlformats.org/officeDocument/2006/relationships/slideLayout" Target="../slideLayouts/slideLayout208.xml"/><Relationship Id="rId78" Type="http://schemas.openxmlformats.org/officeDocument/2006/relationships/slideLayout" Target="../slideLayouts/slideLayout213.xml"/><Relationship Id="rId81" Type="http://schemas.openxmlformats.org/officeDocument/2006/relationships/slideLayout" Target="../slideLayouts/slideLayout216.xml"/><Relationship Id="rId86" Type="http://schemas.openxmlformats.org/officeDocument/2006/relationships/slideLayout" Target="../slideLayouts/slideLayout221.xml"/><Relationship Id="rId94" Type="http://schemas.openxmlformats.org/officeDocument/2006/relationships/slideLayout" Target="../slideLayouts/slideLayout229.xml"/><Relationship Id="rId99" Type="http://schemas.openxmlformats.org/officeDocument/2006/relationships/slideLayout" Target="../slideLayouts/slideLayout234.xml"/><Relationship Id="rId101" Type="http://schemas.openxmlformats.org/officeDocument/2006/relationships/slideLayout" Target="../slideLayouts/slideLayout236.xml"/><Relationship Id="rId122" Type="http://schemas.openxmlformats.org/officeDocument/2006/relationships/slideLayout" Target="../slideLayouts/slideLayout257.xml"/><Relationship Id="rId130" Type="http://schemas.openxmlformats.org/officeDocument/2006/relationships/slideLayout" Target="../slideLayouts/slideLayout265.xml"/><Relationship Id="rId135" Type="http://schemas.openxmlformats.org/officeDocument/2006/relationships/slideLayout" Target="../slideLayouts/slideLayout270.xml"/><Relationship Id="rId4" Type="http://schemas.openxmlformats.org/officeDocument/2006/relationships/slideLayout" Target="../slideLayouts/slideLayout139.xml"/><Relationship Id="rId9" Type="http://schemas.openxmlformats.org/officeDocument/2006/relationships/slideLayout" Target="../slideLayouts/slideLayout144.xml"/><Relationship Id="rId13" Type="http://schemas.openxmlformats.org/officeDocument/2006/relationships/slideLayout" Target="../slideLayouts/slideLayout148.xml"/><Relationship Id="rId18" Type="http://schemas.openxmlformats.org/officeDocument/2006/relationships/slideLayout" Target="../slideLayouts/slideLayout153.xml"/><Relationship Id="rId39" Type="http://schemas.openxmlformats.org/officeDocument/2006/relationships/slideLayout" Target="../slideLayouts/slideLayout174.xml"/><Relationship Id="rId109" Type="http://schemas.openxmlformats.org/officeDocument/2006/relationships/slideLayout" Target="../slideLayouts/slideLayout244.xml"/><Relationship Id="rId34" Type="http://schemas.openxmlformats.org/officeDocument/2006/relationships/slideLayout" Target="../slideLayouts/slideLayout169.xml"/><Relationship Id="rId50" Type="http://schemas.openxmlformats.org/officeDocument/2006/relationships/slideLayout" Target="../slideLayouts/slideLayout185.xml"/><Relationship Id="rId55" Type="http://schemas.openxmlformats.org/officeDocument/2006/relationships/slideLayout" Target="../slideLayouts/slideLayout190.xml"/><Relationship Id="rId76" Type="http://schemas.openxmlformats.org/officeDocument/2006/relationships/slideLayout" Target="../slideLayouts/slideLayout211.xml"/><Relationship Id="rId97" Type="http://schemas.openxmlformats.org/officeDocument/2006/relationships/slideLayout" Target="../slideLayouts/slideLayout232.xml"/><Relationship Id="rId104" Type="http://schemas.openxmlformats.org/officeDocument/2006/relationships/slideLayout" Target="../slideLayouts/slideLayout239.xml"/><Relationship Id="rId120" Type="http://schemas.openxmlformats.org/officeDocument/2006/relationships/slideLayout" Target="../slideLayouts/slideLayout255.xml"/><Relationship Id="rId125" Type="http://schemas.openxmlformats.org/officeDocument/2006/relationships/slideLayout" Target="../slideLayouts/slideLayout260.xml"/><Relationship Id="rId7" Type="http://schemas.openxmlformats.org/officeDocument/2006/relationships/slideLayout" Target="../slideLayouts/slideLayout142.xml"/><Relationship Id="rId71" Type="http://schemas.openxmlformats.org/officeDocument/2006/relationships/slideLayout" Target="../slideLayouts/slideLayout206.xml"/><Relationship Id="rId92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137.xml"/><Relationship Id="rId29" Type="http://schemas.openxmlformats.org/officeDocument/2006/relationships/slideLayout" Target="../slideLayouts/slideLayout164.xml"/><Relationship Id="rId24" Type="http://schemas.openxmlformats.org/officeDocument/2006/relationships/slideLayout" Target="../slideLayouts/slideLayout159.xml"/><Relationship Id="rId40" Type="http://schemas.openxmlformats.org/officeDocument/2006/relationships/slideLayout" Target="../slideLayouts/slideLayout175.xml"/><Relationship Id="rId45" Type="http://schemas.openxmlformats.org/officeDocument/2006/relationships/slideLayout" Target="../slideLayouts/slideLayout180.xml"/><Relationship Id="rId66" Type="http://schemas.openxmlformats.org/officeDocument/2006/relationships/slideLayout" Target="../slideLayouts/slideLayout201.xml"/><Relationship Id="rId87" Type="http://schemas.openxmlformats.org/officeDocument/2006/relationships/slideLayout" Target="../slideLayouts/slideLayout222.xml"/><Relationship Id="rId110" Type="http://schemas.openxmlformats.org/officeDocument/2006/relationships/slideLayout" Target="../slideLayouts/slideLayout245.xml"/><Relationship Id="rId115" Type="http://schemas.openxmlformats.org/officeDocument/2006/relationships/slideLayout" Target="../slideLayouts/slideLayout250.xml"/><Relationship Id="rId131" Type="http://schemas.openxmlformats.org/officeDocument/2006/relationships/slideLayout" Target="../slideLayouts/slideLayout266.xml"/><Relationship Id="rId136" Type="http://schemas.openxmlformats.org/officeDocument/2006/relationships/slideLayout" Target="../slideLayouts/slideLayout271.xml"/><Relationship Id="rId61" Type="http://schemas.openxmlformats.org/officeDocument/2006/relationships/slideLayout" Target="../slideLayouts/slideLayout196.xml"/><Relationship Id="rId82" Type="http://schemas.openxmlformats.org/officeDocument/2006/relationships/slideLayout" Target="../slideLayouts/slideLayout217.xml"/><Relationship Id="rId19" Type="http://schemas.openxmlformats.org/officeDocument/2006/relationships/slideLayout" Target="../slideLayouts/slideLayout154.xml"/></Relationships>
</file>

<file path=ppt/slideMasters/_rels/slideMaster3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97.xml"/><Relationship Id="rId117" Type="http://schemas.openxmlformats.org/officeDocument/2006/relationships/slideLayout" Target="../slideLayouts/slideLayout388.xml"/><Relationship Id="rId21" Type="http://schemas.openxmlformats.org/officeDocument/2006/relationships/slideLayout" Target="../slideLayouts/slideLayout292.xml"/><Relationship Id="rId42" Type="http://schemas.openxmlformats.org/officeDocument/2006/relationships/slideLayout" Target="../slideLayouts/slideLayout313.xml"/><Relationship Id="rId47" Type="http://schemas.openxmlformats.org/officeDocument/2006/relationships/slideLayout" Target="../slideLayouts/slideLayout318.xml"/><Relationship Id="rId63" Type="http://schemas.openxmlformats.org/officeDocument/2006/relationships/slideLayout" Target="../slideLayouts/slideLayout334.xml"/><Relationship Id="rId68" Type="http://schemas.openxmlformats.org/officeDocument/2006/relationships/slideLayout" Target="../slideLayouts/slideLayout339.xml"/><Relationship Id="rId84" Type="http://schemas.openxmlformats.org/officeDocument/2006/relationships/slideLayout" Target="../slideLayouts/slideLayout355.xml"/><Relationship Id="rId89" Type="http://schemas.openxmlformats.org/officeDocument/2006/relationships/slideLayout" Target="../slideLayouts/slideLayout360.xml"/><Relationship Id="rId112" Type="http://schemas.openxmlformats.org/officeDocument/2006/relationships/slideLayout" Target="../slideLayouts/slideLayout383.xml"/><Relationship Id="rId133" Type="http://schemas.openxmlformats.org/officeDocument/2006/relationships/slideLayout" Target="../slideLayouts/slideLayout404.xml"/><Relationship Id="rId16" Type="http://schemas.openxmlformats.org/officeDocument/2006/relationships/slideLayout" Target="../slideLayouts/slideLayout287.xml"/><Relationship Id="rId107" Type="http://schemas.openxmlformats.org/officeDocument/2006/relationships/slideLayout" Target="../slideLayouts/slideLayout378.xml"/><Relationship Id="rId11" Type="http://schemas.openxmlformats.org/officeDocument/2006/relationships/slideLayout" Target="../slideLayouts/slideLayout282.xml"/><Relationship Id="rId32" Type="http://schemas.openxmlformats.org/officeDocument/2006/relationships/slideLayout" Target="../slideLayouts/slideLayout303.xml"/><Relationship Id="rId37" Type="http://schemas.openxmlformats.org/officeDocument/2006/relationships/slideLayout" Target="../slideLayouts/slideLayout308.xml"/><Relationship Id="rId53" Type="http://schemas.openxmlformats.org/officeDocument/2006/relationships/slideLayout" Target="../slideLayouts/slideLayout324.xml"/><Relationship Id="rId58" Type="http://schemas.openxmlformats.org/officeDocument/2006/relationships/slideLayout" Target="../slideLayouts/slideLayout329.xml"/><Relationship Id="rId74" Type="http://schemas.openxmlformats.org/officeDocument/2006/relationships/slideLayout" Target="../slideLayouts/slideLayout345.xml"/><Relationship Id="rId79" Type="http://schemas.openxmlformats.org/officeDocument/2006/relationships/slideLayout" Target="../slideLayouts/slideLayout350.xml"/><Relationship Id="rId102" Type="http://schemas.openxmlformats.org/officeDocument/2006/relationships/slideLayout" Target="../slideLayouts/slideLayout373.xml"/><Relationship Id="rId123" Type="http://schemas.openxmlformats.org/officeDocument/2006/relationships/slideLayout" Target="../slideLayouts/slideLayout394.xml"/><Relationship Id="rId128" Type="http://schemas.openxmlformats.org/officeDocument/2006/relationships/slideLayout" Target="../slideLayouts/slideLayout399.xml"/><Relationship Id="rId5" Type="http://schemas.openxmlformats.org/officeDocument/2006/relationships/slideLayout" Target="../slideLayouts/slideLayout276.xml"/><Relationship Id="rId90" Type="http://schemas.openxmlformats.org/officeDocument/2006/relationships/slideLayout" Target="../slideLayouts/slideLayout361.xml"/><Relationship Id="rId95" Type="http://schemas.openxmlformats.org/officeDocument/2006/relationships/slideLayout" Target="../slideLayouts/slideLayout366.xml"/><Relationship Id="rId14" Type="http://schemas.openxmlformats.org/officeDocument/2006/relationships/slideLayout" Target="../slideLayouts/slideLayout285.xml"/><Relationship Id="rId22" Type="http://schemas.openxmlformats.org/officeDocument/2006/relationships/slideLayout" Target="../slideLayouts/slideLayout293.xml"/><Relationship Id="rId27" Type="http://schemas.openxmlformats.org/officeDocument/2006/relationships/slideLayout" Target="../slideLayouts/slideLayout298.xml"/><Relationship Id="rId30" Type="http://schemas.openxmlformats.org/officeDocument/2006/relationships/slideLayout" Target="../slideLayouts/slideLayout301.xml"/><Relationship Id="rId35" Type="http://schemas.openxmlformats.org/officeDocument/2006/relationships/slideLayout" Target="../slideLayouts/slideLayout306.xml"/><Relationship Id="rId43" Type="http://schemas.openxmlformats.org/officeDocument/2006/relationships/slideLayout" Target="../slideLayouts/slideLayout314.xml"/><Relationship Id="rId48" Type="http://schemas.openxmlformats.org/officeDocument/2006/relationships/slideLayout" Target="../slideLayouts/slideLayout319.xml"/><Relationship Id="rId56" Type="http://schemas.openxmlformats.org/officeDocument/2006/relationships/slideLayout" Target="../slideLayouts/slideLayout327.xml"/><Relationship Id="rId64" Type="http://schemas.openxmlformats.org/officeDocument/2006/relationships/slideLayout" Target="../slideLayouts/slideLayout335.xml"/><Relationship Id="rId69" Type="http://schemas.openxmlformats.org/officeDocument/2006/relationships/slideLayout" Target="../slideLayouts/slideLayout340.xml"/><Relationship Id="rId77" Type="http://schemas.openxmlformats.org/officeDocument/2006/relationships/slideLayout" Target="../slideLayouts/slideLayout348.xml"/><Relationship Id="rId100" Type="http://schemas.openxmlformats.org/officeDocument/2006/relationships/slideLayout" Target="../slideLayouts/slideLayout371.xml"/><Relationship Id="rId105" Type="http://schemas.openxmlformats.org/officeDocument/2006/relationships/slideLayout" Target="../slideLayouts/slideLayout376.xml"/><Relationship Id="rId113" Type="http://schemas.openxmlformats.org/officeDocument/2006/relationships/slideLayout" Target="../slideLayouts/slideLayout384.xml"/><Relationship Id="rId118" Type="http://schemas.openxmlformats.org/officeDocument/2006/relationships/slideLayout" Target="../slideLayouts/slideLayout389.xml"/><Relationship Id="rId126" Type="http://schemas.openxmlformats.org/officeDocument/2006/relationships/slideLayout" Target="../slideLayouts/slideLayout397.xml"/><Relationship Id="rId134" Type="http://schemas.openxmlformats.org/officeDocument/2006/relationships/slideLayout" Target="../slideLayouts/slideLayout405.xml"/><Relationship Id="rId8" Type="http://schemas.openxmlformats.org/officeDocument/2006/relationships/slideLayout" Target="../slideLayouts/slideLayout279.xml"/><Relationship Id="rId51" Type="http://schemas.openxmlformats.org/officeDocument/2006/relationships/slideLayout" Target="../slideLayouts/slideLayout322.xml"/><Relationship Id="rId72" Type="http://schemas.openxmlformats.org/officeDocument/2006/relationships/slideLayout" Target="../slideLayouts/slideLayout343.xml"/><Relationship Id="rId80" Type="http://schemas.openxmlformats.org/officeDocument/2006/relationships/slideLayout" Target="../slideLayouts/slideLayout351.xml"/><Relationship Id="rId85" Type="http://schemas.openxmlformats.org/officeDocument/2006/relationships/slideLayout" Target="../slideLayouts/slideLayout356.xml"/><Relationship Id="rId93" Type="http://schemas.openxmlformats.org/officeDocument/2006/relationships/slideLayout" Target="../slideLayouts/slideLayout364.xml"/><Relationship Id="rId98" Type="http://schemas.openxmlformats.org/officeDocument/2006/relationships/slideLayout" Target="../slideLayouts/slideLayout369.xml"/><Relationship Id="rId121" Type="http://schemas.openxmlformats.org/officeDocument/2006/relationships/slideLayout" Target="../slideLayouts/slideLayout392.xml"/><Relationship Id="rId3" Type="http://schemas.openxmlformats.org/officeDocument/2006/relationships/slideLayout" Target="../slideLayouts/slideLayout274.xml"/><Relationship Id="rId12" Type="http://schemas.openxmlformats.org/officeDocument/2006/relationships/slideLayout" Target="../slideLayouts/slideLayout283.xml"/><Relationship Id="rId17" Type="http://schemas.openxmlformats.org/officeDocument/2006/relationships/slideLayout" Target="../slideLayouts/slideLayout288.xml"/><Relationship Id="rId25" Type="http://schemas.openxmlformats.org/officeDocument/2006/relationships/slideLayout" Target="../slideLayouts/slideLayout296.xml"/><Relationship Id="rId33" Type="http://schemas.openxmlformats.org/officeDocument/2006/relationships/slideLayout" Target="../slideLayouts/slideLayout304.xml"/><Relationship Id="rId38" Type="http://schemas.openxmlformats.org/officeDocument/2006/relationships/slideLayout" Target="../slideLayouts/slideLayout309.xml"/><Relationship Id="rId46" Type="http://schemas.openxmlformats.org/officeDocument/2006/relationships/slideLayout" Target="../slideLayouts/slideLayout317.xml"/><Relationship Id="rId59" Type="http://schemas.openxmlformats.org/officeDocument/2006/relationships/slideLayout" Target="../slideLayouts/slideLayout330.xml"/><Relationship Id="rId67" Type="http://schemas.openxmlformats.org/officeDocument/2006/relationships/slideLayout" Target="../slideLayouts/slideLayout338.xml"/><Relationship Id="rId103" Type="http://schemas.openxmlformats.org/officeDocument/2006/relationships/slideLayout" Target="../slideLayouts/slideLayout374.xml"/><Relationship Id="rId108" Type="http://schemas.openxmlformats.org/officeDocument/2006/relationships/slideLayout" Target="../slideLayouts/slideLayout379.xml"/><Relationship Id="rId116" Type="http://schemas.openxmlformats.org/officeDocument/2006/relationships/slideLayout" Target="../slideLayouts/slideLayout387.xml"/><Relationship Id="rId124" Type="http://schemas.openxmlformats.org/officeDocument/2006/relationships/slideLayout" Target="../slideLayouts/slideLayout395.xml"/><Relationship Id="rId129" Type="http://schemas.openxmlformats.org/officeDocument/2006/relationships/slideLayout" Target="../slideLayouts/slideLayout400.xml"/><Relationship Id="rId137" Type="http://schemas.openxmlformats.org/officeDocument/2006/relationships/image" Target="../media/image1.png"/><Relationship Id="rId20" Type="http://schemas.openxmlformats.org/officeDocument/2006/relationships/slideLayout" Target="../slideLayouts/slideLayout291.xml"/><Relationship Id="rId41" Type="http://schemas.openxmlformats.org/officeDocument/2006/relationships/slideLayout" Target="../slideLayouts/slideLayout312.xml"/><Relationship Id="rId54" Type="http://schemas.openxmlformats.org/officeDocument/2006/relationships/slideLayout" Target="../slideLayouts/slideLayout325.xml"/><Relationship Id="rId62" Type="http://schemas.openxmlformats.org/officeDocument/2006/relationships/slideLayout" Target="../slideLayouts/slideLayout333.xml"/><Relationship Id="rId70" Type="http://schemas.openxmlformats.org/officeDocument/2006/relationships/slideLayout" Target="../slideLayouts/slideLayout341.xml"/><Relationship Id="rId75" Type="http://schemas.openxmlformats.org/officeDocument/2006/relationships/slideLayout" Target="../slideLayouts/slideLayout346.xml"/><Relationship Id="rId83" Type="http://schemas.openxmlformats.org/officeDocument/2006/relationships/slideLayout" Target="../slideLayouts/slideLayout354.xml"/><Relationship Id="rId88" Type="http://schemas.openxmlformats.org/officeDocument/2006/relationships/slideLayout" Target="../slideLayouts/slideLayout359.xml"/><Relationship Id="rId91" Type="http://schemas.openxmlformats.org/officeDocument/2006/relationships/slideLayout" Target="../slideLayouts/slideLayout362.xml"/><Relationship Id="rId96" Type="http://schemas.openxmlformats.org/officeDocument/2006/relationships/slideLayout" Target="../slideLayouts/slideLayout367.xml"/><Relationship Id="rId111" Type="http://schemas.openxmlformats.org/officeDocument/2006/relationships/slideLayout" Target="../slideLayouts/slideLayout382.xml"/><Relationship Id="rId132" Type="http://schemas.openxmlformats.org/officeDocument/2006/relationships/slideLayout" Target="../slideLayouts/slideLayout403.xml"/><Relationship Id="rId1" Type="http://schemas.openxmlformats.org/officeDocument/2006/relationships/slideLayout" Target="../slideLayouts/slideLayout272.xml"/><Relationship Id="rId6" Type="http://schemas.openxmlformats.org/officeDocument/2006/relationships/slideLayout" Target="../slideLayouts/slideLayout277.xml"/><Relationship Id="rId15" Type="http://schemas.openxmlformats.org/officeDocument/2006/relationships/slideLayout" Target="../slideLayouts/slideLayout286.xml"/><Relationship Id="rId23" Type="http://schemas.openxmlformats.org/officeDocument/2006/relationships/slideLayout" Target="../slideLayouts/slideLayout294.xml"/><Relationship Id="rId28" Type="http://schemas.openxmlformats.org/officeDocument/2006/relationships/slideLayout" Target="../slideLayouts/slideLayout299.xml"/><Relationship Id="rId36" Type="http://schemas.openxmlformats.org/officeDocument/2006/relationships/slideLayout" Target="../slideLayouts/slideLayout307.xml"/><Relationship Id="rId49" Type="http://schemas.openxmlformats.org/officeDocument/2006/relationships/slideLayout" Target="../slideLayouts/slideLayout320.xml"/><Relationship Id="rId57" Type="http://schemas.openxmlformats.org/officeDocument/2006/relationships/slideLayout" Target="../slideLayouts/slideLayout328.xml"/><Relationship Id="rId106" Type="http://schemas.openxmlformats.org/officeDocument/2006/relationships/slideLayout" Target="../slideLayouts/slideLayout377.xml"/><Relationship Id="rId114" Type="http://schemas.openxmlformats.org/officeDocument/2006/relationships/slideLayout" Target="../slideLayouts/slideLayout385.xml"/><Relationship Id="rId119" Type="http://schemas.openxmlformats.org/officeDocument/2006/relationships/slideLayout" Target="../slideLayouts/slideLayout390.xml"/><Relationship Id="rId127" Type="http://schemas.openxmlformats.org/officeDocument/2006/relationships/slideLayout" Target="../slideLayouts/slideLayout398.xml"/><Relationship Id="rId10" Type="http://schemas.openxmlformats.org/officeDocument/2006/relationships/slideLayout" Target="../slideLayouts/slideLayout281.xml"/><Relationship Id="rId31" Type="http://schemas.openxmlformats.org/officeDocument/2006/relationships/slideLayout" Target="../slideLayouts/slideLayout302.xml"/><Relationship Id="rId44" Type="http://schemas.openxmlformats.org/officeDocument/2006/relationships/slideLayout" Target="../slideLayouts/slideLayout315.xml"/><Relationship Id="rId52" Type="http://schemas.openxmlformats.org/officeDocument/2006/relationships/slideLayout" Target="../slideLayouts/slideLayout323.xml"/><Relationship Id="rId60" Type="http://schemas.openxmlformats.org/officeDocument/2006/relationships/slideLayout" Target="../slideLayouts/slideLayout331.xml"/><Relationship Id="rId65" Type="http://schemas.openxmlformats.org/officeDocument/2006/relationships/slideLayout" Target="../slideLayouts/slideLayout336.xml"/><Relationship Id="rId73" Type="http://schemas.openxmlformats.org/officeDocument/2006/relationships/slideLayout" Target="../slideLayouts/slideLayout344.xml"/><Relationship Id="rId78" Type="http://schemas.openxmlformats.org/officeDocument/2006/relationships/slideLayout" Target="../slideLayouts/slideLayout349.xml"/><Relationship Id="rId81" Type="http://schemas.openxmlformats.org/officeDocument/2006/relationships/slideLayout" Target="../slideLayouts/slideLayout352.xml"/><Relationship Id="rId86" Type="http://schemas.openxmlformats.org/officeDocument/2006/relationships/slideLayout" Target="../slideLayouts/slideLayout357.xml"/><Relationship Id="rId94" Type="http://schemas.openxmlformats.org/officeDocument/2006/relationships/slideLayout" Target="../slideLayouts/slideLayout365.xml"/><Relationship Id="rId99" Type="http://schemas.openxmlformats.org/officeDocument/2006/relationships/slideLayout" Target="../slideLayouts/slideLayout370.xml"/><Relationship Id="rId101" Type="http://schemas.openxmlformats.org/officeDocument/2006/relationships/slideLayout" Target="../slideLayouts/slideLayout372.xml"/><Relationship Id="rId122" Type="http://schemas.openxmlformats.org/officeDocument/2006/relationships/slideLayout" Target="../slideLayouts/slideLayout393.xml"/><Relationship Id="rId130" Type="http://schemas.openxmlformats.org/officeDocument/2006/relationships/slideLayout" Target="../slideLayouts/slideLayout401.xml"/><Relationship Id="rId135" Type="http://schemas.openxmlformats.org/officeDocument/2006/relationships/slideLayout" Target="../slideLayouts/slideLayout406.xml"/><Relationship Id="rId4" Type="http://schemas.openxmlformats.org/officeDocument/2006/relationships/slideLayout" Target="../slideLayouts/slideLayout275.xml"/><Relationship Id="rId9" Type="http://schemas.openxmlformats.org/officeDocument/2006/relationships/slideLayout" Target="../slideLayouts/slideLayout280.xml"/><Relationship Id="rId13" Type="http://schemas.openxmlformats.org/officeDocument/2006/relationships/slideLayout" Target="../slideLayouts/slideLayout284.xml"/><Relationship Id="rId18" Type="http://schemas.openxmlformats.org/officeDocument/2006/relationships/slideLayout" Target="../slideLayouts/slideLayout289.xml"/><Relationship Id="rId39" Type="http://schemas.openxmlformats.org/officeDocument/2006/relationships/slideLayout" Target="../slideLayouts/slideLayout310.xml"/><Relationship Id="rId109" Type="http://schemas.openxmlformats.org/officeDocument/2006/relationships/slideLayout" Target="../slideLayouts/slideLayout380.xml"/><Relationship Id="rId34" Type="http://schemas.openxmlformats.org/officeDocument/2006/relationships/slideLayout" Target="../slideLayouts/slideLayout305.xml"/><Relationship Id="rId50" Type="http://schemas.openxmlformats.org/officeDocument/2006/relationships/slideLayout" Target="../slideLayouts/slideLayout321.xml"/><Relationship Id="rId55" Type="http://schemas.openxmlformats.org/officeDocument/2006/relationships/slideLayout" Target="../slideLayouts/slideLayout326.xml"/><Relationship Id="rId76" Type="http://schemas.openxmlformats.org/officeDocument/2006/relationships/slideLayout" Target="../slideLayouts/slideLayout347.xml"/><Relationship Id="rId97" Type="http://schemas.openxmlformats.org/officeDocument/2006/relationships/slideLayout" Target="../slideLayouts/slideLayout368.xml"/><Relationship Id="rId104" Type="http://schemas.openxmlformats.org/officeDocument/2006/relationships/slideLayout" Target="../slideLayouts/slideLayout375.xml"/><Relationship Id="rId120" Type="http://schemas.openxmlformats.org/officeDocument/2006/relationships/slideLayout" Target="../slideLayouts/slideLayout391.xml"/><Relationship Id="rId125" Type="http://schemas.openxmlformats.org/officeDocument/2006/relationships/slideLayout" Target="../slideLayouts/slideLayout396.xml"/><Relationship Id="rId7" Type="http://schemas.openxmlformats.org/officeDocument/2006/relationships/slideLayout" Target="../slideLayouts/slideLayout278.xml"/><Relationship Id="rId71" Type="http://schemas.openxmlformats.org/officeDocument/2006/relationships/slideLayout" Target="../slideLayouts/slideLayout342.xml"/><Relationship Id="rId92" Type="http://schemas.openxmlformats.org/officeDocument/2006/relationships/slideLayout" Target="../slideLayouts/slideLayout363.xml"/><Relationship Id="rId2" Type="http://schemas.openxmlformats.org/officeDocument/2006/relationships/slideLayout" Target="../slideLayouts/slideLayout273.xml"/><Relationship Id="rId29" Type="http://schemas.openxmlformats.org/officeDocument/2006/relationships/slideLayout" Target="../slideLayouts/slideLayout300.xml"/><Relationship Id="rId24" Type="http://schemas.openxmlformats.org/officeDocument/2006/relationships/slideLayout" Target="../slideLayouts/slideLayout295.xml"/><Relationship Id="rId40" Type="http://schemas.openxmlformats.org/officeDocument/2006/relationships/slideLayout" Target="../slideLayouts/slideLayout311.xml"/><Relationship Id="rId45" Type="http://schemas.openxmlformats.org/officeDocument/2006/relationships/slideLayout" Target="../slideLayouts/slideLayout316.xml"/><Relationship Id="rId66" Type="http://schemas.openxmlformats.org/officeDocument/2006/relationships/slideLayout" Target="../slideLayouts/slideLayout337.xml"/><Relationship Id="rId87" Type="http://schemas.openxmlformats.org/officeDocument/2006/relationships/slideLayout" Target="../slideLayouts/slideLayout358.xml"/><Relationship Id="rId110" Type="http://schemas.openxmlformats.org/officeDocument/2006/relationships/slideLayout" Target="../slideLayouts/slideLayout381.xml"/><Relationship Id="rId115" Type="http://schemas.openxmlformats.org/officeDocument/2006/relationships/slideLayout" Target="../slideLayouts/slideLayout386.xml"/><Relationship Id="rId131" Type="http://schemas.openxmlformats.org/officeDocument/2006/relationships/slideLayout" Target="../slideLayouts/slideLayout402.xml"/><Relationship Id="rId136" Type="http://schemas.openxmlformats.org/officeDocument/2006/relationships/theme" Target="../theme/theme3.xml"/><Relationship Id="rId61" Type="http://schemas.openxmlformats.org/officeDocument/2006/relationships/slideLayout" Target="../slideLayouts/slideLayout332.xml"/><Relationship Id="rId82" Type="http://schemas.openxmlformats.org/officeDocument/2006/relationships/slideLayout" Target="../slideLayouts/slideLayout353.xml"/><Relationship Id="rId19" Type="http://schemas.openxmlformats.org/officeDocument/2006/relationships/slideLayout" Target="../slideLayouts/slideLayout290.xml"/></Relationships>
</file>

<file path=ppt/slideMasters/_rels/slideMaster4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432.xml"/><Relationship Id="rId117" Type="http://schemas.openxmlformats.org/officeDocument/2006/relationships/slideLayout" Target="../slideLayouts/slideLayout523.xml"/><Relationship Id="rId21" Type="http://schemas.openxmlformats.org/officeDocument/2006/relationships/slideLayout" Target="../slideLayouts/slideLayout427.xml"/><Relationship Id="rId42" Type="http://schemas.openxmlformats.org/officeDocument/2006/relationships/slideLayout" Target="../slideLayouts/slideLayout448.xml"/><Relationship Id="rId47" Type="http://schemas.openxmlformats.org/officeDocument/2006/relationships/slideLayout" Target="../slideLayouts/slideLayout453.xml"/><Relationship Id="rId63" Type="http://schemas.openxmlformats.org/officeDocument/2006/relationships/slideLayout" Target="../slideLayouts/slideLayout469.xml"/><Relationship Id="rId68" Type="http://schemas.openxmlformats.org/officeDocument/2006/relationships/slideLayout" Target="../slideLayouts/slideLayout474.xml"/><Relationship Id="rId84" Type="http://schemas.openxmlformats.org/officeDocument/2006/relationships/slideLayout" Target="../slideLayouts/slideLayout490.xml"/><Relationship Id="rId89" Type="http://schemas.openxmlformats.org/officeDocument/2006/relationships/slideLayout" Target="../slideLayouts/slideLayout495.xml"/><Relationship Id="rId112" Type="http://schemas.openxmlformats.org/officeDocument/2006/relationships/slideLayout" Target="../slideLayouts/slideLayout518.xml"/><Relationship Id="rId133" Type="http://schemas.openxmlformats.org/officeDocument/2006/relationships/slideLayout" Target="../slideLayouts/slideLayout539.xml"/><Relationship Id="rId16" Type="http://schemas.openxmlformats.org/officeDocument/2006/relationships/slideLayout" Target="../slideLayouts/slideLayout422.xml"/><Relationship Id="rId107" Type="http://schemas.openxmlformats.org/officeDocument/2006/relationships/slideLayout" Target="../slideLayouts/slideLayout513.xml"/><Relationship Id="rId11" Type="http://schemas.openxmlformats.org/officeDocument/2006/relationships/slideLayout" Target="../slideLayouts/slideLayout417.xml"/><Relationship Id="rId32" Type="http://schemas.openxmlformats.org/officeDocument/2006/relationships/slideLayout" Target="../slideLayouts/slideLayout438.xml"/><Relationship Id="rId37" Type="http://schemas.openxmlformats.org/officeDocument/2006/relationships/slideLayout" Target="../slideLayouts/slideLayout443.xml"/><Relationship Id="rId53" Type="http://schemas.openxmlformats.org/officeDocument/2006/relationships/slideLayout" Target="../slideLayouts/slideLayout459.xml"/><Relationship Id="rId58" Type="http://schemas.openxmlformats.org/officeDocument/2006/relationships/slideLayout" Target="../slideLayouts/slideLayout464.xml"/><Relationship Id="rId74" Type="http://schemas.openxmlformats.org/officeDocument/2006/relationships/slideLayout" Target="../slideLayouts/slideLayout480.xml"/><Relationship Id="rId79" Type="http://schemas.openxmlformats.org/officeDocument/2006/relationships/slideLayout" Target="../slideLayouts/slideLayout485.xml"/><Relationship Id="rId102" Type="http://schemas.openxmlformats.org/officeDocument/2006/relationships/slideLayout" Target="../slideLayouts/slideLayout508.xml"/><Relationship Id="rId123" Type="http://schemas.openxmlformats.org/officeDocument/2006/relationships/slideLayout" Target="../slideLayouts/slideLayout529.xml"/><Relationship Id="rId128" Type="http://schemas.openxmlformats.org/officeDocument/2006/relationships/slideLayout" Target="../slideLayouts/slideLayout534.xml"/><Relationship Id="rId5" Type="http://schemas.openxmlformats.org/officeDocument/2006/relationships/slideLayout" Target="../slideLayouts/slideLayout411.xml"/><Relationship Id="rId90" Type="http://schemas.openxmlformats.org/officeDocument/2006/relationships/slideLayout" Target="../slideLayouts/slideLayout496.xml"/><Relationship Id="rId95" Type="http://schemas.openxmlformats.org/officeDocument/2006/relationships/slideLayout" Target="../slideLayouts/slideLayout501.xml"/><Relationship Id="rId14" Type="http://schemas.openxmlformats.org/officeDocument/2006/relationships/slideLayout" Target="../slideLayouts/slideLayout420.xml"/><Relationship Id="rId22" Type="http://schemas.openxmlformats.org/officeDocument/2006/relationships/slideLayout" Target="../slideLayouts/slideLayout428.xml"/><Relationship Id="rId27" Type="http://schemas.openxmlformats.org/officeDocument/2006/relationships/slideLayout" Target="../slideLayouts/slideLayout433.xml"/><Relationship Id="rId30" Type="http://schemas.openxmlformats.org/officeDocument/2006/relationships/slideLayout" Target="../slideLayouts/slideLayout436.xml"/><Relationship Id="rId35" Type="http://schemas.openxmlformats.org/officeDocument/2006/relationships/slideLayout" Target="../slideLayouts/slideLayout441.xml"/><Relationship Id="rId43" Type="http://schemas.openxmlformats.org/officeDocument/2006/relationships/slideLayout" Target="../slideLayouts/slideLayout449.xml"/><Relationship Id="rId48" Type="http://schemas.openxmlformats.org/officeDocument/2006/relationships/slideLayout" Target="../slideLayouts/slideLayout454.xml"/><Relationship Id="rId56" Type="http://schemas.openxmlformats.org/officeDocument/2006/relationships/slideLayout" Target="../slideLayouts/slideLayout462.xml"/><Relationship Id="rId64" Type="http://schemas.openxmlformats.org/officeDocument/2006/relationships/slideLayout" Target="../slideLayouts/slideLayout470.xml"/><Relationship Id="rId69" Type="http://schemas.openxmlformats.org/officeDocument/2006/relationships/slideLayout" Target="../slideLayouts/slideLayout475.xml"/><Relationship Id="rId77" Type="http://schemas.openxmlformats.org/officeDocument/2006/relationships/slideLayout" Target="../slideLayouts/slideLayout483.xml"/><Relationship Id="rId100" Type="http://schemas.openxmlformats.org/officeDocument/2006/relationships/slideLayout" Target="../slideLayouts/slideLayout506.xml"/><Relationship Id="rId105" Type="http://schemas.openxmlformats.org/officeDocument/2006/relationships/slideLayout" Target="../slideLayouts/slideLayout511.xml"/><Relationship Id="rId113" Type="http://schemas.openxmlformats.org/officeDocument/2006/relationships/slideLayout" Target="../slideLayouts/slideLayout519.xml"/><Relationship Id="rId118" Type="http://schemas.openxmlformats.org/officeDocument/2006/relationships/slideLayout" Target="../slideLayouts/slideLayout524.xml"/><Relationship Id="rId126" Type="http://schemas.openxmlformats.org/officeDocument/2006/relationships/slideLayout" Target="../slideLayouts/slideLayout532.xml"/><Relationship Id="rId134" Type="http://schemas.openxmlformats.org/officeDocument/2006/relationships/slideLayout" Target="../slideLayouts/slideLayout540.xml"/><Relationship Id="rId8" Type="http://schemas.openxmlformats.org/officeDocument/2006/relationships/slideLayout" Target="../slideLayouts/slideLayout414.xml"/><Relationship Id="rId51" Type="http://schemas.openxmlformats.org/officeDocument/2006/relationships/slideLayout" Target="../slideLayouts/slideLayout457.xml"/><Relationship Id="rId72" Type="http://schemas.openxmlformats.org/officeDocument/2006/relationships/slideLayout" Target="../slideLayouts/slideLayout478.xml"/><Relationship Id="rId80" Type="http://schemas.openxmlformats.org/officeDocument/2006/relationships/slideLayout" Target="../slideLayouts/slideLayout486.xml"/><Relationship Id="rId85" Type="http://schemas.openxmlformats.org/officeDocument/2006/relationships/slideLayout" Target="../slideLayouts/slideLayout491.xml"/><Relationship Id="rId93" Type="http://schemas.openxmlformats.org/officeDocument/2006/relationships/slideLayout" Target="../slideLayouts/slideLayout499.xml"/><Relationship Id="rId98" Type="http://schemas.openxmlformats.org/officeDocument/2006/relationships/slideLayout" Target="../slideLayouts/slideLayout504.xml"/><Relationship Id="rId121" Type="http://schemas.openxmlformats.org/officeDocument/2006/relationships/slideLayout" Target="../slideLayouts/slideLayout527.xml"/><Relationship Id="rId3" Type="http://schemas.openxmlformats.org/officeDocument/2006/relationships/slideLayout" Target="../slideLayouts/slideLayout409.xml"/><Relationship Id="rId12" Type="http://schemas.openxmlformats.org/officeDocument/2006/relationships/slideLayout" Target="../slideLayouts/slideLayout418.xml"/><Relationship Id="rId17" Type="http://schemas.openxmlformats.org/officeDocument/2006/relationships/slideLayout" Target="../slideLayouts/slideLayout423.xml"/><Relationship Id="rId25" Type="http://schemas.openxmlformats.org/officeDocument/2006/relationships/slideLayout" Target="../slideLayouts/slideLayout431.xml"/><Relationship Id="rId33" Type="http://schemas.openxmlformats.org/officeDocument/2006/relationships/slideLayout" Target="../slideLayouts/slideLayout439.xml"/><Relationship Id="rId38" Type="http://schemas.openxmlformats.org/officeDocument/2006/relationships/slideLayout" Target="../slideLayouts/slideLayout444.xml"/><Relationship Id="rId46" Type="http://schemas.openxmlformats.org/officeDocument/2006/relationships/slideLayout" Target="../slideLayouts/slideLayout452.xml"/><Relationship Id="rId59" Type="http://schemas.openxmlformats.org/officeDocument/2006/relationships/slideLayout" Target="../slideLayouts/slideLayout465.xml"/><Relationship Id="rId67" Type="http://schemas.openxmlformats.org/officeDocument/2006/relationships/slideLayout" Target="../slideLayouts/slideLayout473.xml"/><Relationship Id="rId103" Type="http://schemas.openxmlformats.org/officeDocument/2006/relationships/slideLayout" Target="../slideLayouts/slideLayout509.xml"/><Relationship Id="rId108" Type="http://schemas.openxmlformats.org/officeDocument/2006/relationships/slideLayout" Target="../slideLayouts/slideLayout514.xml"/><Relationship Id="rId116" Type="http://schemas.openxmlformats.org/officeDocument/2006/relationships/slideLayout" Target="../slideLayouts/slideLayout522.xml"/><Relationship Id="rId124" Type="http://schemas.openxmlformats.org/officeDocument/2006/relationships/slideLayout" Target="../slideLayouts/slideLayout530.xml"/><Relationship Id="rId129" Type="http://schemas.openxmlformats.org/officeDocument/2006/relationships/slideLayout" Target="../slideLayouts/slideLayout535.xml"/><Relationship Id="rId137" Type="http://schemas.openxmlformats.org/officeDocument/2006/relationships/image" Target="../media/image1.png"/><Relationship Id="rId20" Type="http://schemas.openxmlformats.org/officeDocument/2006/relationships/slideLayout" Target="../slideLayouts/slideLayout426.xml"/><Relationship Id="rId41" Type="http://schemas.openxmlformats.org/officeDocument/2006/relationships/slideLayout" Target="../slideLayouts/slideLayout447.xml"/><Relationship Id="rId54" Type="http://schemas.openxmlformats.org/officeDocument/2006/relationships/slideLayout" Target="../slideLayouts/slideLayout460.xml"/><Relationship Id="rId62" Type="http://schemas.openxmlformats.org/officeDocument/2006/relationships/slideLayout" Target="../slideLayouts/slideLayout468.xml"/><Relationship Id="rId70" Type="http://schemas.openxmlformats.org/officeDocument/2006/relationships/slideLayout" Target="../slideLayouts/slideLayout476.xml"/><Relationship Id="rId75" Type="http://schemas.openxmlformats.org/officeDocument/2006/relationships/slideLayout" Target="../slideLayouts/slideLayout481.xml"/><Relationship Id="rId83" Type="http://schemas.openxmlformats.org/officeDocument/2006/relationships/slideLayout" Target="../slideLayouts/slideLayout489.xml"/><Relationship Id="rId88" Type="http://schemas.openxmlformats.org/officeDocument/2006/relationships/slideLayout" Target="../slideLayouts/slideLayout494.xml"/><Relationship Id="rId91" Type="http://schemas.openxmlformats.org/officeDocument/2006/relationships/slideLayout" Target="../slideLayouts/slideLayout497.xml"/><Relationship Id="rId96" Type="http://schemas.openxmlformats.org/officeDocument/2006/relationships/slideLayout" Target="../slideLayouts/slideLayout502.xml"/><Relationship Id="rId111" Type="http://schemas.openxmlformats.org/officeDocument/2006/relationships/slideLayout" Target="../slideLayouts/slideLayout517.xml"/><Relationship Id="rId132" Type="http://schemas.openxmlformats.org/officeDocument/2006/relationships/slideLayout" Target="../slideLayouts/slideLayout538.xml"/><Relationship Id="rId1" Type="http://schemas.openxmlformats.org/officeDocument/2006/relationships/slideLayout" Target="../slideLayouts/slideLayout407.xml"/><Relationship Id="rId6" Type="http://schemas.openxmlformats.org/officeDocument/2006/relationships/slideLayout" Target="../slideLayouts/slideLayout412.xml"/><Relationship Id="rId15" Type="http://schemas.openxmlformats.org/officeDocument/2006/relationships/slideLayout" Target="../slideLayouts/slideLayout421.xml"/><Relationship Id="rId23" Type="http://schemas.openxmlformats.org/officeDocument/2006/relationships/slideLayout" Target="../slideLayouts/slideLayout429.xml"/><Relationship Id="rId28" Type="http://schemas.openxmlformats.org/officeDocument/2006/relationships/slideLayout" Target="../slideLayouts/slideLayout434.xml"/><Relationship Id="rId36" Type="http://schemas.openxmlformats.org/officeDocument/2006/relationships/slideLayout" Target="../slideLayouts/slideLayout442.xml"/><Relationship Id="rId49" Type="http://schemas.openxmlformats.org/officeDocument/2006/relationships/slideLayout" Target="../slideLayouts/slideLayout455.xml"/><Relationship Id="rId57" Type="http://schemas.openxmlformats.org/officeDocument/2006/relationships/slideLayout" Target="../slideLayouts/slideLayout463.xml"/><Relationship Id="rId106" Type="http://schemas.openxmlformats.org/officeDocument/2006/relationships/slideLayout" Target="../slideLayouts/slideLayout512.xml"/><Relationship Id="rId114" Type="http://schemas.openxmlformats.org/officeDocument/2006/relationships/slideLayout" Target="../slideLayouts/slideLayout520.xml"/><Relationship Id="rId119" Type="http://schemas.openxmlformats.org/officeDocument/2006/relationships/slideLayout" Target="../slideLayouts/slideLayout525.xml"/><Relationship Id="rId127" Type="http://schemas.openxmlformats.org/officeDocument/2006/relationships/slideLayout" Target="../slideLayouts/slideLayout533.xml"/><Relationship Id="rId10" Type="http://schemas.openxmlformats.org/officeDocument/2006/relationships/slideLayout" Target="../slideLayouts/slideLayout416.xml"/><Relationship Id="rId31" Type="http://schemas.openxmlformats.org/officeDocument/2006/relationships/slideLayout" Target="../slideLayouts/slideLayout437.xml"/><Relationship Id="rId44" Type="http://schemas.openxmlformats.org/officeDocument/2006/relationships/slideLayout" Target="../slideLayouts/slideLayout450.xml"/><Relationship Id="rId52" Type="http://schemas.openxmlformats.org/officeDocument/2006/relationships/slideLayout" Target="../slideLayouts/slideLayout458.xml"/><Relationship Id="rId60" Type="http://schemas.openxmlformats.org/officeDocument/2006/relationships/slideLayout" Target="../slideLayouts/slideLayout466.xml"/><Relationship Id="rId65" Type="http://schemas.openxmlformats.org/officeDocument/2006/relationships/slideLayout" Target="../slideLayouts/slideLayout471.xml"/><Relationship Id="rId73" Type="http://schemas.openxmlformats.org/officeDocument/2006/relationships/slideLayout" Target="../slideLayouts/slideLayout479.xml"/><Relationship Id="rId78" Type="http://schemas.openxmlformats.org/officeDocument/2006/relationships/slideLayout" Target="../slideLayouts/slideLayout484.xml"/><Relationship Id="rId81" Type="http://schemas.openxmlformats.org/officeDocument/2006/relationships/slideLayout" Target="../slideLayouts/slideLayout487.xml"/><Relationship Id="rId86" Type="http://schemas.openxmlformats.org/officeDocument/2006/relationships/slideLayout" Target="../slideLayouts/slideLayout492.xml"/><Relationship Id="rId94" Type="http://schemas.openxmlformats.org/officeDocument/2006/relationships/slideLayout" Target="../slideLayouts/slideLayout500.xml"/><Relationship Id="rId99" Type="http://schemas.openxmlformats.org/officeDocument/2006/relationships/slideLayout" Target="../slideLayouts/slideLayout505.xml"/><Relationship Id="rId101" Type="http://schemas.openxmlformats.org/officeDocument/2006/relationships/slideLayout" Target="../slideLayouts/slideLayout507.xml"/><Relationship Id="rId122" Type="http://schemas.openxmlformats.org/officeDocument/2006/relationships/slideLayout" Target="../slideLayouts/slideLayout528.xml"/><Relationship Id="rId130" Type="http://schemas.openxmlformats.org/officeDocument/2006/relationships/slideLayout" Target="../slideLayouts/slideLayout536.xml"/><Relationship Id="rId135" Type="http://schemas.openxmlformats.org/officeDocument/2006/relationships/slideLayout" Target="../slideLayouts/slideLayout541.xml"/><Relationship Id="rId4" Type="http://schemas.openxmlformats.org/officeDocument/2006/relationships/slideLayout" Target="../slideLayouts/slideLayout410.xml"/><Relationship Id="rId9" Type="http://schemas.openxmlformats.org/officeDocument/2006/relationships/slideLayout" Target="../slideLayouts/slideLayout415.xml"/><Relationship Id="rId13" Type="http://schemas.openxmlformats.org/officeDocument/2006/relationships/slideLayout" Target="../slideLayouts/slideLayout419.xml"/><Relationship Id="rId18" Type="http://schemas.openxmlformats.org/officeDocument/2006/relationships/slideLayout" Target="../slideLayouts/slideLayout424.xml"/><Relationship Id="rId39" Type="http://schemas.openxmlformats.org/officeDocument/2006/relationships/slideLayout" Target="../slideLayouts/slideLayout445.xml"/><Relationship Id="rId109" Type="http://schemas.openxmlformats.org/officeDocument/2006/relationships/slideLayout" Target="../slideLayouts/slideLayout515.xml"/><Relationship Id="rId34" Type="http://schemas.openxmlformats.org/officeDocument/2006/relationships/slideLayout" Target="../slideLayouts/slideLayout440.xml"/><Relationship Id="rId50" Type="http://schemas.openxmlformats.org/officeDocument/2006/relationships/slideLayout" Target="../slideLayouts/slideLayout456.xml"/><Relationship Id="rId55" Type="http://schemas.openxmlformats.org/officeDocument/2006/relationships/slideLayout" Target="../slideLayouts/slideLayout461.xml"/><Relationship Id="rId76" Type="http://schemas.openxmlformats.org/officeDocument/2006/relationships/slideLayout" Target="../slideLayouts/slideLayout482.xml"/><Relationship Id="rId97" Type="http://schemas.openxmlformats.org/officeDocument/2006/relationships/slideLayout" Target="../slideLayouts/slideLayout503.xml"/><Relationship Id="rId104" Type="http://schemas.openxmlformats.org/officeDocument/2006/relationships/slideLayout" Target="../slideLayouts/slideLayout510.xml"/><Relationship Id="rId120" Type="http://schemas.openxmlformats.org/officeDocument/2006/relationships/slideLayout" Target="../slideLayouts/slideLayout526.xml"/><Relationship Id="rId125" Type="http://schemas.openxmlformats.org/officeDocument/2006/relationships/slideLayout" Target="../slideLayouts/slideLayout531.xml"/><Relationship Id="rId7" Type="http://schemas.openxmlformats.org/officeDocument/2006/relationships/slideLayout" Target="../slideLayouts/slideLayout413.xml"/><Relationship Id="rId71" Type="http://schemas.openxmlformats.org/officeDocument/2006/relationships/slideLayout" Target="../slideLayouts/slideLayout477.xml"/><Relationship Id="rId92" Type="http://schemas.openxmlformats.org/officeDocument/2006/relationships/slideLayout" Target="../slideLayouts/slideLayout498.xml"/><Relationship Id="rId2" Type="http://schemas.openxmlformats.org/officeDocument/2006/relationships/slideLayout" Target="../slideLayouts/slideLayout408.xml"/><Relationship Id="rId29" Type="http://schemas.openxmlformats.org/officeDocument/2006/relationships/slideLayout" Target="../slideLayouts/slideLayout435.xml"/><Relationship Id="rId24" Type="http://schemas.openxmlformats.org/officeDocument/2006/relationships/slideLayout" Target="../slideLayouts/slideLayout430.xml"/><Relationship Id="rId40" Type="http://schemas.openxmlformats.org/officeDocument/2006/relationships/slideLayout" Target="../slideLayouts/slideLayout446.xml"/><Relationship Id="rId45" Type="http://schemas.openxmlformats.org/officeDocument/2006/relationships/slideLayout" Target="../slideLayouts/slideLayout451.xml"/><Relationship Id="rId66" Type="http://schemas.openxmlformats.org/officeDocument/2006/relationships/slideLayout" Target="../slideLayouts/slideLayout472.xml"/><Relationship Id="rId87" Type="http://schemas.openxmlformats.org/officeDocument/2006/relationships/slideLayout" Target="../slideLayouts/slideLayout493.xml"/><Relationship Id="rId110" Type="http://schemas.openxmlformats.org/officeDocument/2006/relationships/slideLayout" Target="../slideLayouts/slideLayout516.xml"/><Relationship Id="rId115" Type="http://schemas.openxmlformats.org/officeDocument/2006/relationships/slideLayout" Target="../slideLayouts/slideLayout521.xml"/><Relationship Id="rId131" Type="http://schemas.openxmlformats.org/officeDocument/2006/relationships/slideLayout" Target="../slideLayouts/slideLayout537.xml"/><Relationship Id="rId136" Type="http://schemas.openxmlformats.org/officeDocument/2006/relationships/theme" Target="../theme/theme4.xml"/><Relationship Id="rId61" Type="http://schemas.openxmlformats.org/officeDocument/2006/relationships/slideLayout" Target="../slideLayouts/slideLayout467.xml"/><Relationship Id="rId82" Type="http://schemas.openxmlformats.org/officeDocument/2006/relationships/slideLayout" Target="../slideLayouts/slideLayout488.xml"/><Relationship Id="rId19" Type="http://schemas.openxmlformats.org/officeDocument/2006/relationships/slideLayout" Target="../slideLayouts/slideLayout425.xml"/></Relationships>
</file>

<file path=ppt/slideMasters/_rels/slideMaster5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567.xml"/><Relationship Id="rId117" Type="http://schemas.openxmlformats.org/officeDocument/2006/relationships/slideLayout" Target="../slideLayouts/slideLayout658.xml"/><Relationship Id="rId21" Type="http://schemas.openxmlformats.org/officeDocument/2006/relationships/slideLayout" Target="../slideLayouts/slideLayout562.xml"/><Relationship Id="rId42" Type="http://schemas.openxmlformats.org/officeDocument/2006/relationships/slideLayout" Target="../slideLayouts/slideLayout583.xml"/><Relationship Id="rId47" Type="http://schemas.openxmlformats.org/officeDocument/2006/relationships/slideLayout" Target="../slideLayouts/slideLayout588.xml"/><Relationship Id="rId63" Type="http://schemas.openxmlformats.org/officeDocument/2006/relationships/slideLayout" Target="../slideLayouts/slideLayout604.xml"/><Relationship Id="rId68" Type="http://schemas.openxmlformats.org/officeDocument/2006/relationships/slideLayout" Target="../slideLayouts/slideLayout609.xml"/><Relationship Id="rId84" Type="http://schemas.openxmlformats.org/officeDocument/2006/relationships/slideLayout" Target="../slideLayouts/slideLayout625.xml"/><Relationship Id="rId89" Type="http://schemas.openxmlformats.org/officeDocument/2006/relationships/slideLayout" Target="../slideLayouts/slideLayout630.xml"/><Relationship Id="rId112" Type="http://schemas.openxmlformats.org/officeDocument/2006/relationships/slideLayout" Target="../slideLayouts/slideLayout653.xml"/><Relationship Id="rId133" Type="http://schemas.openxmlformats.org/officeDocument/2006/relationships/slideLayout" Target="../slideLayouts/slideLayout674.xml"/><Relationship Id="rId138" Type="http://schemas.openxmlformats.org/officeDocument/2006/relationships/image" Target="../media/image1.png"/><Relationship Id="rId16" Type="http://schemas.openxmlformats.org/officeDocument/2006/relationships/slideLayout" Target="../slideLayouts/slideLayout557.xml"/><Relationship Id="rId107" Type="http://schemas.openxmlformats.org/officeDocument/2006/relationships/slideLayout" Target="../slideLayouts/slideLayout648.xml"/><Relationship Id="rId11" Type="http://schemas.openxmlformats.org/officeDocument/2006/relationships/slideLayout" Target="../slideLayouts/slideLayout552.xml"/><Relationship Id="rId32" Type="http://schemas.openxmlformats.org/officeDocument/2006/relationships/slideLayout" Target="../slideLayouts/slideLayout573.xml"/><Relationship Id="rId37" Type="http://schemas.openxmlformats.org/officeDocument/2006/relationships/slideLayout" Target="../slideLayouts/slideLayout578.xml"/><Relationship Id="rId53" Type="http://schemas.openxmlformats.org/officeDocument/2006/relationships/slideLayout" Target="../slideLayouts/slideLayout594.xml"/><Relationship Id="rId58" Type="http://schemas.openxmlformats.org/officeDocument/2006/relationships/slideLayout" Target="../slideLayouts/slideLayout599.xml"/><Relationship Id="rId74" Type="http://schemas.openxmlformats.org/officeDocument/2006/relationships/slideLayout" Target="../slideLayouts/slideLayout615.xml"/><Relationship Id="rId79" Type="http://schemas.openxmlformats.org/officeDocument/2006/relationships/slideLayout" Target="../slideLayouts/slideLayout620.xml"/><Relationship Id="rId102" Type="http://schemas.openxmlformats.org/officeDocument/2006/relationships/slideLayout" Target="../slideLayouts/slideLayout643.xml"/><Relationship Id="rId123" Type="http://schemas.openxmlformats.org/officeDocument/2006/relationships/slideLayout" Target="../slideLayouts/slideLayout664.xml"/><Relationship Id="rId128" Type="http://schemas.openxmlformats.org/officeDocument/2006/relationships/slideLayout" Target="../slideLayouts/slideLayout669.xml"/><Relationship Id="rId5" Type="http://schemas.openxmlformats.org/officeDocument/2006/relationships/slideLayout" Target="../slideLayouts/slideLayout546.xml"/><Relationship Id="rId90" Type="http://schemas.openxmlformats.org/officeDocument/2006/relationships/slideLayout" Target="../slideLayouts/slideLayout631.xml"/><Relationship Id="rId95" Type="http://schemas.openxmlformats.org/officeDocument/2006/relationships/slideLayout" Target="../slideLayouts/slideLayout636.xml"/><Relationship Id="rId14" Type="http://schemas.openxmlformats.org/officeDocument/2006/relationships/slideLayout" Target="../slideLayouts/slideLayout555.xml"/><Relationship Id="rId22" Type="http://schemas.openxmlformats.org/officeDocument/2006/relationships/slideLayout" Target="../slideLayouts/slideLayout563.xml"/><Relationship Id="rId27" Type="http://schemas.openxmlformats.org/officeDocument/2006/relationships/slideLayout" Target="../slideLayouts/slideLayout568.xml"/><Relationship Id="rId30" Type="http://schemas.openxmlformats.org/officeDocument/2006/relationships/slideLayout" Target="../slideLayouts/slideLayout571.xml"/><Relationship Id="rId35" Type="http://schemas.openxmlformats.org/officeDocument/2006/relationships/slideLayout" Target="../slideLayouts/slideLayout576.xml"/><Relationship Id="rId43" Type="http://schemas.openxmlformats.org/officeDocument/2006/relationships/slideLayout" Target="../slideLayouts/slideLayout584.xml"/><Relationship Id="rId48" Type="http://schemas.openxmlformats.org/officeDocument/2006/relationships/slideLayout" Target="../slideLayouts/slideLayout589.xml"/><Relationship Id="rId56" Type="http://schemas.openxmlformats.org/officeDocument/2006/relationships/slideLayout" Target="../slideLayouts/slideLayout597.xml"/><Relationship Id="rId64" Type="http://schemas.openxmlformats.org/officeDocument/2006/relationships/slideLayout" Target="../slideLayouts/slideLayout605.xml"/><Relationship Id="rId69" Type="http://schemas.openxmlformats.org/officeDocument/2006/relationships/slideLayout" Target="../slideLayouts/slideLayout610.xml"/><Relationship Id="rId77" Type="http://schemas.openxmlformats.org/officeDocument/2006/relationships/slideLayout" Target="../slideLayouts/slideLayout618.xml"/><Relationship Id="rId100" Type="http://schemas.openxmlformats.org/officeDocument/2006/relationships/slideLayout" Target="../slideLayouts/slideLayout641.xml"/><Relationship Id="rId105" Type="http://schemas.openxmlformats.org/officeDocument/2006/relationships/slideLayout" Target="../slideLayouts/slideLayout646.xml"/><Relationship Id="rId113" Type="http://schemas.openxmlformats.org/officeDocument/2006/relationships/slideLayout" Target="../slideLayouts/slideLayout654.xml"/><Relationship Id="rId118" Type="http://schemas.openxmlformats.org/officeDocument/2006/relationships/slideLayout" Target="../slideLayouts/slideLayout659.xml"/><Relationship Id="rId126" Type="http://schemas.openxmlformats.org/officeDocument/2006/relationships/slideLayout" Target="../slideLayouts/slideLayout667.xml"/><Relationship Id="rId134" Type="http://schemas.openxmlformats.org/officeDocument/2006/relationships/slideLayout" Target="../slideLayouts/slideLayout675.xml"/><Relationship Id="rId8" Type="http://schemas.openxmlformats.org/officeDocument/2006/relationships/slideLayout" Target="../slideLayouts/slideLayout549.xml"/><Relationship Id="rId51" Type="http://schemas.openxmlformats.org/officeDocument/2006/relationships/slideLayout" Target="../slideLayouts/slideLayout592.xml"/><Relationship Id="rId72" Type="http://schemas.openxmlformats.org/officeDocument/2006/relationships/slideLayout" Target="../slideLayouts/slideLayout613.xml"/><Relationship Id="rId80" Type="http://schemas.openxmlformats.org/officeDocument/2006/relationships/slideLayout" Target="../slideLayouts/slideLayout621.xml"/><Relationship Id="rId85" Type="http://schemas.openxmlformats.org/officeDocument/2006/relationships/slideLayout" Target="../slideLayouts/slideLayout626.xml"/><Relationship Id="rId93" Type="http://schemas.openxmlformats.org/officeDocument/2006/relationships/slideLayout" Target="../slideLayouts/slideLayout634.xml"/><Relationship Id="rId98" Type="http://schemas.openxmlformats.org/officeDocument/2006/relationships/slideLayout" Target="../slideLayouts/slideLayout639.xml"/><Relationship Id="rId121" Type="http://schemas.openxmlformats.org/officeDocument/2006/relationships/slideLayout" Target="../slideLayouts/slideLayout662.xml"/><Relationship Id="rId3" Type="http://schemas.openxmlformats.org/officeDocument/2006/relationships/slideLayout" Target="../slideLayouts/slideLayout544.xml"/><Relationship Id="rId12" Type="http://schemas.openxmlformats.org/officeDocument/2006/relationships/slideLayout" Target="../slideLayouts/slideLayout553.xml"/><Relationship Id="rId17" Type="http://schemas.openxmlformats.org/officeDocument/2006/relationships/slideLayout" Target="../slideLayouts/slideLayout558.xml"/><Relationship Id="rId25" Type="http://schemas.openxmlformats.org/officeDocument/2006/relationships/slideLayout" Target="../slideLayouts/slideLayout566.xml"/><Relationship Id="rId33" Type="http://schemas.openxmlformats.org/officeDocument/2006/relationships/slideLayout" Target="../slideLayouts/slideLayout574.xml"/><Relationship Id="rId38" Type="http://schemas.openxmlformats.org/officeDocument/2006/relationships/slideLayout" Target="../slideLayouts/slideLayout579.xml"/><Relationship Id="rId46" Type="http://schemas.openxmlformats.org/officeDocument/2006/relationships/slideLayout" Target="../slideLayouts/slideLayout587.xml"/><Relationship Id="rId59" Type="http://schemas.openxmlformats.org/officeDocument/2006/relationships/slideLayout" Target="../slideLayouts/slideLayout600.xml"/><Relationship Id="rId67" Type="http://schemas.openxmlformats.org/officeDocument/2006/relationships/slideLayout" Target="../slideLayouts/slideLayout608.xml"/><Relationship Id="rId103" Type="http://schemas.openxmlformats.org/officeDocument/2006/relationships/slideLayout" Target="../slideLayouts/slideLayout644.xml"/><Relationship Id="rId108" Type="http://schemas.openxmlformats.org/officeDocument/2006/relationships/slideLayout" Target="../slideLayouts/slideLayout649.xml"/><Relationship Id="rId116" Type="http://schemas.openxmlformats.org/officeDocument/2006/relationships/slideLayout" Target="../slideLayouts/slideLayout657.xml"/><Relationship Id="rId124" Type="http://schemas.openxmlformats.org/officeDocument/2006/relationships/slideLayout" Target="../slideLayouts/slideLayout665.xml"/><Relationship Id="rId129" Type="http://schemas.openxmlformats.org/officeDocument/2006/relationships/slideLayout" Target="../slideLayouts/slideLayout670.xml"/><Relationship Id="rId137" Type="http://schemas.openxmlformats.org/officeDocument/2006/relationships/theme" Target="../theme/theme5.xml"/><Relationship Id="rId20" Type="http://schemas.openxmlformats.org/officeDocument/2006/relationships/slideLayout" Target="../slideLayouts/slideLayout561.xml"/><Relationship Id="rId41" Type="http://schemas.openxmlformats.org/officeDocument/2006/relationships/slideLayout" Target="../slideLayouts/slideLayout582.xml"/><Relationship Id="rId54" Type="http://schemas.openxmlformats.org/officeDocument/2006/relationships/slideLayout" Target="../slideLayouts/slideLayout595.xml"/><Relationship Id="rId62" Type="http://schemas.openxmlformats.org/officeDocument/2006/relationships/slideLayout" Target="../slideLayouts/slideLayout603.xml"/><Relationship Id="rId70" Type="http://schemas.openxmlformats.org/officeDocument/2006/relationships/slideLayout" Target="../slideLayouts/slideLayout611.xml"/><Relationship Id="rId75" Type="http://schemas.openxmlformats.org/officeDocument/2006/relationships/slideLayout" Target="../slideLayouts/slideLayout616.xml"/><Relationship Id="rId83" Type="http://schemas.openxmlformats.org/officeDocument/2006/relationships/slideLayout" Target="../slideLayouts/slideLayout624.xml"/><Relationship Id="rId88" Type="http://schemas.openxmlformats.org/officeDocument/2006/relationships/slideLayout" Target="../slideLayouts/slideLayout629.xml"/><Relationship Id="rId91" Type="http://schemas.openxmlformats.org/officeDocument/2006/relationships/slideLayout" Target="../slideLayouts/slideLayout632.xml"/><Relationship Id="rId96" Type="http://schemas.openxmlformats.org/officeDocument/2006/relationships/slideLayout" Target="../slideLayouts/slideLayout637.xml"/><Relationship Id="rId111" Type="http://schemas.openxmlformats.org/officeDocument/2006/relationships/slideLayout" Target="../slideLayouts/slideLayout652.xml"/><Relationship Id="rId132" Type="http://schemas.openxmlformats.org/officeDocument/2006/relationships/slideLayout" Target="../slideLayouts/slideLayout673.xml"/><Relationship Id="rId1" Type="http://schemas.openxmlformats.org/officeDocument/2006/relationships/slideLayout" Target="../slideLayouts/slideLayout542.xml"/><Relationship Id="rId6" Type="http://schemas.openxmlformats.org/officeDocument/2006/relationships/slideLayout" Target="../slideLayouts/slideLayout547.xml"/><Relationship Id="rId15" Type="http://schemas.openxmlformats.org/officeDocument/2006/relationships/slideLayout" Target="../slideLayouts/slideLayout556.xml"/><Relationship Id="rId23" Type="http://schemas.openxmlformats.org/officeDocument/2006/relationships/slideLayout" Target="../slideLayouts/slideLayout564.xml"/><Relationship Id="rId28" Type="http://schemas.openxmlformats.org/officeDocument/2006/relationships/slideLayout" Target="../slideLayouts/slideLayout569.xml"/><Relationship Id="rId36" Type="http://schemas.openxmlformats.org/officeDocument/2006/relationships/slideLayout" Target="../slideLayouts/slideLayout577.xml"/><Relationship Id="rId49" Type="http://schemas.openxmlformats.org/officeDocument/2006/relationships/slideLayout" Target="../slideLayouts/slideLayout590.xml"/><Relationship Id="rId57" Type="http://schemas.openxmlformats.org/officeDocument/2006/relationships/slideLayout" Target="../slideLayouts/slideLayout598.xml"/><Relationship Id="rId106" Type="http://schemas.openxmlformats.org/officeDocument/2006/relationships/slideLayout" Target="../slideLayouts/slideLayout647.xml"/><Relationship Id="rId114" Type="http://schemas.openxmlformats.org/officeDocument/2006/relationships/slideLayout" Target="../slideLayouts/slideLayout655.xml"/><Relationship Id="rId119" Type="http://schemas.openxmlformats.org/officeDocument/2006/relationships/slideLayout" Target="../slideLayouts/slideLayout660.xml"/><Relationship Id="rId127" Type="http://schemas.openxmlformats.org/officeDocument/2006/relationships/slideLayout" Target="../slideLayouts/slideLayout668.xml"/><Relationship Id="rId10" Type="http://schemas.openxmlformats.org/officeDocument/2006/relationships/slideLayout" Target="../slideLayouts/slideLayout551.xml"/><Relationship Id="rId31" Type="http://schemas.openxmlformats.org/officeDocument/2006/relationships/slideLayout" Target="../slideLayouts/slideLayout572.xml"/><Relationship Id="rId44" Type="http://schemas.openxmlformats.org/officeDocument/2006/relationships/slideLayout" Target="../slideLayouts/slideLayout585.xml"/><Relationship Id="rId52" Type="http://schemas.openxmlformats.org/officeDocument/2006/relationships/slideLayout" Target="../slideLayouts/slideLayout593.xml"/><Relationship Id="rId60" Type="http://schemas.openxmlformats.org/officeDocument/2006/relationships/slideLayout" Target="../slideLayouts/slideLayout601.xml"/><Relationship Id="rId65" Type="http://schemas.openxmlformats.org/officeDocument/2006/relationships/slideLayout" Target="../slideLayouts/slideLayout606.xml"/><Relationship Id="rId73" Type="http://schemas.openxmlformats.org/officeDocument/2006/relationships/slideLayout" Target="../slideLayouts/slideLayout614.xml"/><Relationship Id="rId78" Type="http://schemas.openxmlformats.org/officeDocument/2006/relationships/slideLayout" Target="../slideLayouts/slideLayout619.xml"/><Relationship Id="rId81" Type="http://schemas.openxmlformats.org/officeDocument/2006/relationships/slideLayout" Target="../slideLayouts/slideLayout622.xml"/><Relationship Id="rId86" Type="http://schemas.openxmlformats.org/officeDocument/2006/relationships/slideLayout" Target="../slideLayouts/slideLayout627.xml"/><Relationship Id="rId94" Type="http://schemas.openxmlformats.org/officeDocument/2006/relationships/slideLayout" Target="../slideLayouts/slideLayout635.xml"/><Relationship Id="rId99" Type="http://schemas.openxmlformats.org/officeDocument/2006/relationships/slideLayout" Target="../slideLayouts/slideLayout640.xml"/><Relationship Id="rId101" Type="http://schemas.openxmlformats.org/officeDocument/2006/relationships/slideLayout" Target="../slideLayouts/slideLayout642.xml"/><Relationship Id="rId122" Type="http://schemas.openxmlformats.org/officeDocument/2006/relationships/slideLayout" Target="../slideLayouts/slideLayout663.xml"/><Relationship Id="rId130" Type="http://schemas.openxmlformats.org/officeDocument/2006/relationships/slideLayout" Target="../slideLayouts/slideLayout671.xml"/><Relationship Id="rId135" Type="http://schemas.openxmlformats.org/officeDocument/2006/relationships/slideLayout" Target="../slideLayouts/slideLayout676.xml"/><Relationship Id="rId4" Type="http://schemas.openxmlformats.org/officeDocument/2006/relationships/slideLayout" Target="../slideLayouts/slideLayout545.xml"/><Relationship Id="rId9" Type="http://schemas.openxmlformats.org/officeDocument/2006/relationships/slideLayout" Target="../slideLayouts/slideLayout550.xml"/><Relationship Id="rId13" Type="http://schemas.openxmlformats.org/officeDocument/2006/relationships/slideLayout" Target="../slideLayouts/slideLayout554.xml"/><Relationship Id="rId18" Type="http://schemas.openxmlformats.org/officeDocument/2006/relationships/slideLayout" Target="../slideLayouts/slideLayout559.xml"/><Relationship Id="rId39" Type="http://schemas.openxmlformats.org/officeDocument/2006/relationships/slideLayout" Target="../slideLayouts/slideLayout580.xml"/><Relationship Id="rId109" Type="http://schemas.openxmlformats.org/officeDocument/2006/relationships/slideLayout" Target="../slideLayouts/slideLayout650.xml"/><Relationship Id="rId34" Type="http://schemas.openxmlformats.org/officeDocument/2006/relationships/slideLayout" Target="../slideLayouts/slideLayout575.xml"/><Relationship Id="rId50" Type="http://schemas.openxmlformats.org/officeDocument/2006/relationships/slideLayout" Target="../slideLayouts/slideLayout591.xml"/><Relationship Id="rId55" Type="http://schemas.openxmlformats.org/officeDocument/2006/relationships/slideLayout" Target="../slideLayouts/slideLayout596.xml"/><Relationship Id="rId76" Type="http://schemas.openxmlformats.org/officeDocument/2006/relationships/slideLayout" Target="../slideLayouts/slideLayout617.xml"/><Relationship Id="rId97" Type="http://schemas.openxmlformats.org/officeDocument/2006/relationships/slideLayout" Target="../slideLayouts/slideLayout638.xml"/><Relationship Id="rId104" Type="http://schemas.openxmlformats.org/officeDocument/2006/relationships/slideLayout" Target="../slideLayouts/slideLayout645.xml"/><Relationship Id="rId120" Type="http://schemas.openxmlformats.org/officeDocument/2006/relationships/slideLayout" Target="../slideLayouts/slideLayout661.xml"/><Relationship Id="rId125" Type="http://schemas.openxmlformats.org/officeDocument/2006/relationships/slideLayout" Target="../slideLayouts/slideLayout666.xml"/><Relationship Id="rId7" Type="http://schemas.openxmlformats.org/officeDocument/2006/relationships/slideLayout" Target="../slideLayouts/slideLayout548.xml"/><Relationship Id="rId71" Type="http://schemas.openxmlformats.org/officeDocument/2006/relationships/slideLayout" Target="../slideLayouts/slideLayout612.xml"/><Relationship Id="rId92" Type="http://schemas.openxmlformats.org/officeDocument/2006/relationships/slideLayout" Target="../slideLayouts/slideLayout633.xml"/><Relationship Id="rId2" Type="http://schemas.openxmlformats.org/officeDocument/2006/relationships/slideLayout" Target="../slideLayouts/slideLayout543.xml"/><Relationship Id="rId29" Type="http://schemas.openxmlformats.org/officeDocument/2006/relationships/slideLayout" Target="../slideLayouts/slideLayout570.xml"/><Relationship Id="rId24" Type="http://schemas.openxmlformats.org/officeDocument/2006/relationships/slideLayout" Target="../slideLayouts/slideLayout565.xml"/><Relationship Id="rId40" Type="http://schemas.openxmlformats.org/officeDocument/2006/relationships/slideLayout" Target="../slideLayouts/slideLayout581.xml"/><Relationship Id="rId45" Type="http://schemas.openxmlformats.org/officeDocument/2006/relationships/slideLayout" Target="../slideLayouts/slideLayout586.xml"/><Relationship Id="rId66" Type="http://schemas.openxmlformats.org/officeDocument/2006/relationships/slideLayout" Target="../slideLayouts/slideLayout607.xml"/><Relationship Id="rId87" Type="http://schemas.openxmlformats.org/officeDocument/2006/relationships/slideLayout" Target="../slideLayouts/slideLayout628.xml"/><Relationship Id="rId110" Type="http://schemas.openxmlformats.org/officeDocument/2006/relationships/slideLayout" Target="../slideLayouts/slideLayout651.xml"/><Relationship Id="rId115" Type="http://schemas.openxmlformats.org/officeDocument/2006/relationships/slideLayout" Target="../slideLayouts/slideLayout656.xml"/><Relationship Id="rId131" Type="http://schemas.openxmlformats.org/officeDocument/2006/relationships/slideLayout" Target="../slideLayouts/slideLayout672.xml"/><Relationship Id="rId136" Type="http://schemas.openxmlformats.org/officeDocument/2006/relationships/slideLayout" Target="../slideLayouts/slideLayout677.xml"/><Relationship Id="rId61" Type="http://schemas.openxmlformats.org/officeDocument/2006/relationships/slideLayout" Target="../slideLayouts/slideLayout602.xml"/><Relationship Id="rId82" Type="http://schemas.openxmlformats.org/officeDocument/2006/relationships/slideLayout" Target="../slideLayouts/slideLayout623.xml"/><Relationship Id="rId19" Type="http://schemas.openxmlformats.org/officeDocument/2006/relationships/slideLayout" Target="../slideLayouts/slideLayout56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1.png" descr="JPL-logo_Stacked_RedBlack-RGB_small_040615.eps"/>
          <p:cNvPicPr/>
          <p:nvPr/>
        </p:nvPicPr>
        <p:blipFill>
          <a:blip r:embed="rId137" cstate="print">
            <a:extLst/>
          </a:blip>
          <a:srcRect b="36678"/>
          <a:stretch>
            <a:fillRect/>
          </a:stretch>
        </p:blipFill>
        <p:spPr>
          <a:xfrm>
            <a:off x="8607083" y="4867030"/>
            <a:ext cx="347748" cy="120110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341087" y="1161142"/>
            <a:ext cx="8364764" cy="39823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/>
          <a:lstStyle/>
          <a:p>
            <a:pPr lvl="0">
              <a:defRPr sz="1800"/>
            </a:pPr>
            <a:r>
              <a:rPr sz="3200"/>
              <a:t>Click to edit Master text styles</a:t>
            </a:r>
          </a:p>
          <a:p>
            <a:pPr lvl="1">
              <a:defRPr sz="1800"/>
            </a:pPr>
            <a:r>
              <a:rPr sz="3200"/>
              <a:t>Second level</a:t>
            </a:r>
          </a:p>
          <a:p>
            <a:pPr lvl="2">
              <a:defRPr sz="1800"/>
            </a:pPr>
            <a:r>
              <a:rPr sz="3200"/>
              <a:t>Third level</a:t>
            </a:r>
          </a:p>
          <a:p>
            <a:pPr lvl="3">
              <a:defRPr sz="1800"/>
            </a:pPr>
            <a:r>
              <a:rPr sz="3200"/>
              <a:t>Fourth level</a:t>
            </a:r>
          </a:p>
          <a:p>
            <a:pPr lvl="4">
              <a:defRPr sz="1800"/>
            </a:pPr>
            <a:r>
              <a:rPr sz="3200"/>
              <a:t>Fifth level</a:t>
            </a:r>
          </a:p>
        </p:txBody>
      </p:sp>
      <p:sp>
        <p:nvSpPr>
          <p:cNvPr id="4" name="Shape 4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9173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sp>
        <p:nvSpPr>
          <p:cNvPr id="5" name="Shape 5"/>
          <p:cNvSpPr>
            <a:spLocks noGrp="1"/>
          </p:cNvSpPr>
          <p:nvPr>
            <p:ph type="sldNum" sz="quarter" idx="2"/>
          </p:nvPr>
        </p:nvSpPr>
        <p:spPr>
          <a:xfrm>
            <a:off x="6553200" y="4797742"/>
            <a:ext cx="2053884" cy="350658"/>
          </a:xfrm>
          <a:prstGeom prst="rect">
            <a:avLst/>
          </a:prstGeom>
          <a:ln w="12700">
            <a:miter lim="400000"/>
          </a:ln>
        </p:spPr>
        <p:txBody>
          <a:bodyPr lIns="45718" tIns="45718" rIns="45718" bIns="45718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/>
            <a:fld id="{86CB4B4D-7CA3-9044-876B-883B54F8677D}" type="slidenum">
              <a:rPr/>
              <a:pPr lvl="0"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4" r:id="rId76"/>
    <p:sldLayoutId id="2147483725" r:id="rId77"/>
    <p:sldLayoutId id="2147483726" r:id="rId78"/>
    <p:sldLayoutId id="2147483727" r:id="rId79"/>
    <p:sldLayoutId id="2147483728" r:id="rId80"/>
    <p:sldLayoutId id="2147483729" r:id="rId81"/>
    <p:sldLayoutId id="2147483730" r:id="rId82"/>
    <p:sldLayoutId id="2147483731" r:id="rId83"/>
    <p:sldLayoutId id="2147483732" r:id="rId84"/>
    <p:sldLayoutId id="2147483733" r:id="rId85"/>
    <p:sldLayoutId id="2147483734" r:id="rId86"/>
    <p:sldLayoutId id="2147483735" r:id="rId87"/>
    <p:sldLayoutId id="2147483736" r:id="rId88"/>
    <p:sldLayoutId id="2147483737" r:id="rId89"/>
    <p:sldLayoutId id="2147483738" r:id="rId90"/>
    <p:sldLayoutId id="2147483739" r:id="rId91"/>
    <p:sldLayoutId id="2147483740" r:id="rId92"/>
    <p:sldLayoutId id="2147483741" r:id="rId93"/>
    <p:sldLayoutId id="2147483742" r:id="rId94"/>
    <p:sldLayoutId id="2147483743" r:id="rId95"/>
    <p:sldLayoutId id="2147483744" r:id="rId96"/>
    <p:sldLayoutId id="2147483745" r:id="rId97"/>
    <p:sldLayoutId id="2147483746" r:id="rId98"/>
    <p:sldLayoutId id="2147483747" r:id="rId99"/>
    <p:sldLayoutId id="2147483748" r:id="rId100"/>
    <p:sldLayoutId id="2147483749" r:id="rId101"/>
    <p:sldLayoutId id="2147483750" r:id="rId102"/>
    <p:sldLayoutId id="2147483751" r:id="rId103"/>
    <p:sldLayoutId id="2147483752" r:id="rId104"/>
    <p:sldLayoutId id="2147483753" r:id="rId105"/>
    <p:sldLayoutId id="2147483754" r:id="rId106"/>
    <p:sldLayoutId id="2147483755" r:id="rId107"/>
    <p:sldLayoutId id="2147483757" r:id="rId108"/>
    <p:sldLayoutId id="2147483758" r:id="rId109"/>
    <p:sldLayoutId id="2147483759" r:id="rId110"/>
    <p:sldLayoutId id="2147483760" r:id="rId111"/>
    <p:sldLayoutId id="2147483761" r:id="rId112"/>
    <p:sldLayoutId id="2147483762" r:id="rId113"/>
    <p:sldLayoutId id="2147483763" r:id="rId114"/>
    <p:sldLayoutId id="2147483764" r:id="rId115"/>
    <p:sldLayoutId id="2147483765" r:id="rId116"/>
    <p:sldLayoutId id="2147483766" r:id="rId117"/>
    <p:sldLayoutId id="2147483767" r:id="rId118"/>
    <p:sldLayoutId id="2147483768" r:id="rId119"/>
    <p:sldLayoutId id="2147483769" r:id="rId120"/>
    <p:sldLayoutId id="2147483770" r:id="rId121"/>
    <p:sldLayoutId id="2147483771" r:id="rId122"/>
    <p:sldLayoutId id="2147483772" r:id="rId123"/>
    <p:sldLayoutId id="2147483773" r:id="rId124"/>
    <p:sldLayoutId id="2147483774" r:id="rId125"/>
    <p:sldLayoutId id="2147483775" r:id="rId126"/>
    <p:sldLayoutId id="2147483776" r:id="rId127"/>
    <p:sldLayoutId id="2147483777" r:id="rId128"/>
    <p:sldLayoutId id="2147483778" r:id="rId129"/>
    <p:sldLayoutId id="2147483779" r:id="rId130"/>
    <p:sldLayoutId id="2147483780" r:id="rId131"/>
    <p:sldLayoutId id="2147483781" r:id="rId132"/>
    <p:sldLayoutId id="2147483782" r:id="rId133"/>
    <p:sldLayoutId id="2147483783" r:id="rId134"/>
    <p:sldLayoutId id="2147483784" r:id="rId135"/>
  </p:sldLayoutIdLst>
  <p:transition spd="med"/>
  <p:txStyles>
    <p:titleStyle>
      <a:lvl1pPr defTabSz="457200">
        <a:defRPr sz="2400" b="1">
          <a:latin typeface="Arial"/>
          <a:ea typeface="Arial"/>
          <a:cs typeface="Arial"/>
          <a:sym typeface="Arial"/>
        </a:defRPr>
      </a:lvl1pPr>
      <a:lvl2pPr defTabSz="457200">
        <a:defRPr sz="2400" b="1">
          <a:latin typeface="Arial"/>
          <a:ea typeface="Arial"/>
          <a:cs typeface="Arial"/>
          <a:sym typeface="Arial"/>
        </a:defRPr>
      </a:lvl2pPr>
      <a:lvl3pPr defTabSz="457200">
        <a:defRPr sz="2400" b="1">
          <a:latin typeface="Arial"/>
          <a:ea typeface="Arial"/>
          <a:cs typeface="Arial"/>
          <a:sym typeface="Arial"/>
        </a:defRPr>
      </a:lvl3pPr>
      <a:lvl4pPr defTabSz="457200">
        <a:defRPr sz="2400" b="1">
          <a:latin typeface="Arial"/>
          <a:ea typeface="Arial"/>
          <a:cs typeface="Arial"/>
          <a:sym typeface="Arial"/>
        </a:defRPr>
      </a:lvl4pPr>
      <a:lvl5pPr defTabSz="457200">
        <a:defRPr sz="2400" b="1">
          <a:latin typeface="Arial"/>
          <a:ea typeface="Arial"/>
          <a:cs typeface="Arial"/>
          <a:sym typeface="Arial"/>
        </a:defRPr>
      </a:lvl5pPr>
      <a:lvl6pPr defTabSz="457200">
        <a:defRPr sz="2400" b="1">
          <a:latin typeface="Arial"/>
          <a:ea typeface="Arial"/>
          <a:cs typeface="Arial"/>
          <a:sym typeface="Arial"/>
        </a:defRPr>
      </a:lvl6pPr>
      <a:lvl7pPr defTabSz="457200">
        <a:defRPr sz="2400" b="1">
          <a:latin typeface="Arial"/>
          <a:ea typeface="Arial"/>
          <a:cs typeface="Arial"/>
          <a:sym typeface="Arial"/>
        </a:defRPr>
      </a:lvl7pPr>
      <a:lvl8pPr defTabSz="457200">
        <a:defRPr sz="2400" b="1">
          <a:latin typeface="Arial"/>
          <a:ea typeface="Arial"/>
          <a:cs typeface="Arial"/>
          <a:sym typeface="Arial"/>
        </a:defRPr>
      </a:lvl8pPr>
      <a:lvl9pPr defTabSz="457200">
        <a:defRPr sz="2400" b="1">
          <a:latin typeface="Arial"/>
          <a:ea typeface="Arial"/>
          <a:cs typeface="Arial"/>
          <a:sym typeface="Arial"/>
        </a:defRPr>
      </a:lvl9pPr>
    </p:titleStyle>
    <p:bodyStyle>
      <a:lvl1pPr marL="342900" indent="-342900" defTabSz="457200">
        <a:spcBef>
          <a:spcPts val="700"/>
        </a:spcBef>
        <a:buSzPct val="100000"/>
        <a:buFont typeface="Arial"/>
        <a:buChar char="•"/>
        <a:defRPr sz="3200">
          <a:latin typeface="Arial"/>
          <a:ea typeface="Arial"/>
          <a:cs typeface="Arial"/>
          <a:sym typeface="Arial"/>
        </a:defRPr>
      </a:lvl1pPr>
      <a:lvl2pPr marL="783771" indent="-326571" defTabSz="457200">
        <a:spcBef>
          <a:spcPts val="700"/>
        </a:spcBef>
        <a:buSzPct val="100000"/>
        <a:buFont typeface="Arial"/>
        <a:buChar char="–"/>
        <a:defRPr sz="3200">
          <a:latin typeface="Arial"/>
          <a:ea typeface="Arial"/>
          <a:cs typeface="Arial"/>
          <a:sym typeface="Arial"/>
        </a:defRPr>
      </a:lvl2pPr>
      <a:lvl3pPr marL="1219200" indent="-304800" defTabSz="457200">
        <a:spcBef>
          <a:spcPts val="700"/>
        </a:spcBef>
        <a:buSzPct val="100000"/>
        <a:buFont typeface="Arial"/>
        <a:buChar char="•"/>
        <a:defRPr sz="3200">
          <a:latin typeface="Arial"/>
          <a:ea typeface="Arial"/>
          <a:cs typeface="Arial"/>
          <a:sym typeface="Arial"/>
        </a:defRPr>
      </a:lvl3pPr>
      <a:lvl4pPr marL="1737360" indent="-365760" defTabSz="457200">
        <a:spcBef>
          <a:spcPts val="700"/>
        </a:spcBef>
        <a:buSzPct val="100000"/>
        <a:buFont typeface="Arial"/>
        <a:buChar char="–"/>
        <a:defRPr sz="3200">
          <a:latin typeface="Arial"/>
          <a:ea typeface="Arial"/>
          <a:cs typeface="Arial"/>
          <a:sym typeface="Arial"/>
        </a:defRPr>
      </a:lvl4pPr>
      <a:lvl5pPr marL="2194560" indent="-365760" defTabSz="457200">
        <a:spcBef>
          <a:spcPts val="700"/>
        </a:spcBef>
        <a:buSzPct val="100000"/>
        <a:buFont typeface="Arial"/>
        <a:buChar char="»"/>
        <a:defRPr sz="3200">
          <a:latin typeface="Arial"/>
          <a:ea typeface="Arial"/>
          <a:cs typeface="Arial"/>
          <a:sym typeface="Arial"/>
        </a:defRPr>
      </a:lvl5pPr>
      <a:lvl6pPr marL="2651760" indent="-365760" defTabSz="457200">
        <a:spcBef>
          <a:spcPts val="700"/>
        </a:spcBef>
        <a:buSzPct val="100000"/>
        <a:buFont typeface="Arial"/>
        <a:buChar char="•"/>
        <a:defRPr sz="3200">
          <a:latin typeface="Arial"/>
          <a:ea typeface="Arial"/>
          <a:cs typeface="Arial"/>
          <a:sym typeface="Arial"/>
        </a:defRPr>
      </a:lvl6pPr>
      <a:lvl7pPr marL="3108960" indent="-365760" defTabSz="457200">
        <a:spcBef>
          <a:spcPts val="700"/>
        </a:spcBef>
        <a:buSzPct val="100000"/>
        <a:buFont typeface="Arial"/>
        <a:buChar char="•"/>
        <a:defRPr sz="3200">
          <a:latin typeface="Arial"/>
          <a:ea typeface="Arial"/>
          <a:cs typeface="Arial"/>
          <a:sym typeface="Arial"/>
        </a:defRPr>
      </a:lvl7pPr>
      <a:lvl8pPr marL="3566159" indent="-365759" defTabSz="457200">
        <a:spcBef>
          <a:spcPts val="700"/>
        </a:spcBef>
        <a:buSzPct val="100000"/>
        <a:buFont typeface="Arial"/>
        <a:buChar char="•"/>
        <a:defRPr sz="3200">
          <a:latin typeface="Arial"/>
          <a:ea typeface="Arial"/>
          <a:cs typeface="Arial"/>
          <a:sym typeface="Arial"/>
        </a:defRPr>
      </a:lvl8pPr>
      <a:lvl9pPr marL="4023359" indent="-365759" defTabSz="457200">
        <a:spcBef>
          <a:spcPts val="700"/>
        </a:spcBef>
        <a:buSzPct val="100000"/>
        <a:buFont typeface="Arial"/>
        <a:buChar char="•"/>
        <a:defRPr sz="3200">
          <a:latin typeface="Arial"/>
          <a:ea typeface="Arial"/>
          <a:cs typeface="Arial"/>
          <a:sym typeface="Arial"/>
        </a:defRPr>
      </a:lvl9pPr>
    </p:bodyStyle>
    <p:otherStyle>
      <a:lvl1pPr defTabSz="457200">
        <a:defRPr>
          <a:solidFill>
            <a:schemeClr val="tx1"/>
          </a:solidFill>
          <a:latin typeface="+mn-lt"/>
          <a:ea typeface="+mn-ea"/>
          <a:cs typeface="+mn-cs"/>
          <a:sym typeface="Arial"/>
        </a:defRPr>
      </a:lvl1pPr>
      <a:lvl2pPr defTabSz="457200">
        <a:defRPr>
          <a:solidFill>
            <a:schemeClr val="tx1"/>
          </a:solidFill>
          <a:latin typeface="+mn-lt"/>
          <a:ea typeface="+mn-ea"/>
          <a:cs typeface="+mn-cs"/>
          <a:sym typeface="Arial"/>
        </a:defRPr>
      </a:lvl2pPr>
      <a:lvl3pPr defTabSz="457200">
        <a:defRPr>
          <a:solidFill>
            <a:schemeClr val="tx1"/>
          </a:solidFill>
          <a:latin typeface="+mn-lt"/>
          <a:ea typeface="+mn-ea"/>
          <a:cs typeface="+mn-cs"/>
          <a:sym typeface="Arial"/>
        </a:defRPr>
      </a:lvl3pPr>
      <a:lvl4pPr defTabSz="457200">
        <a:defRPr>
          <a:solidFill>
            <a:schemeClr val="tx1"/>
          </a:solidFill>
          <a:latin typeface="+mn-lt"/>
          <a:ea typeface="+mn-ea"/>
          <a:cs typeface="+mn-cs"/>
          <a:sym typeface="Arial"/>
        </a:defRPr>
      </a:lvl4pPr>
      <a:lvl5pPr defTabSz="457200">
        <a:defRPr>
          <a:solidFill>
            <a:schemeClr val="tx1"/>
          </a:solidFill>
          <a:latin typeface="+mn-lt"/>
          <a:ea typeface="+mn-ea"/>
          <a:cs typeface="+mn-cs"/>
          <a:sym typeface="Arial"/>
        </a:defRPr>
      </a:lvl5pPr>
      <a:lvl6pPr defTabSz="457200">
        <a:defRPr>
          <a:solidFill>
            <a:schemeClr val="tx1"/>
          </a:solidFill>
          <a:latin typeface="+mn-lt"/>
          <a:ea typeface="+mn-ea"/>
          <a:cs typeface="+mn-cs"/>
          <a:sym typeface="Arial"/>
        </a:defRPr>
      </a:lvl6pPr>
      <a:lvl7pPr defTabSz="457200">
        <a:defRPr>
          <a:solidFill>
            <a:schemeClr val="tx1"/>
          </a:solidFill>
          <a:latin typeface="+mn-lt"/>
          <a:ea typeface="+mn-ea"/>
          <a:cs typeface="+mn-cs"/>
          <a:sym typeface="Arial"/>
        </a:defRPr>
      </a:lvl7pPr>
      <a:lvl8pPr defTabSz="457200">
        <a:defRPr>
          <a:solidFill>
            <a:schemeClr val="tx1"/>
          </a:solidFill>
          <a:latin typeface="+mn-lt"/>
          <a:ea typeface="+mn-ea"/>
          <a:cs typeface="+mn-cs"/>
          <a:sym typeface="Arial"/>
        </a:defRPr>
      </a:lvl8pPr>
      <a:lvl9pPr defTabSz="457200">
        <a:defRPr>
          <a:solidFill>
            <a:schemeClr val="tx1"/>
          </a:solidFill>
          <a:latin typeface="+mn-lt"/>
          <a:ea typeface="+mn-ea"/>
          <a:cs typeface="+mn-cs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1.png" descr="JPL-logo_Stacked_RedBlack-RGB_small_040615.eps"/>
          <p:cNvPicPr/>
          <p:nvPr/>
        </p:nvPicPr>
        <p:blipFill>
          <a:blip r:embed="rId138" cstate="print">
            <a:extLst/>
          </a:blip>
          <a:srcRect b="36678"/>
          <a:stretch>
            <a:fillRect/>
          </a:stretch>
        </p:blipFill>
        <p:spPr>
          <a:xfrm>
            <a:off x="8607083" y="4867030"/>
            <a:ext cx="347747" cy="120109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341087" y="1161142"/>
            <a:ext cx="8364764" cy="39823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/>
          <a:lstStyle/>
          <a:p>
            <a:pPr lvl="0">
              <a:defRPr sz="1800"/>
            </a:pPr>
            <a:r>
              <a:rPr sz="3200"/>
              <a:t>Click to edit Master text styles</a:t>
            </a:r>
          </a:p>
          <a:p>
            <a:pPr lvl="1">
              <a:defRPr sz="1800"/>
            </a:pPr>
            <a:r>
              <a:rPr sz="3200"/>
              <a:t>Second level</a:t>
            </a:r>
          </a:p>
          <a:p>
            <a:pPr lvl="2">
              <a:defRPr sz="1800"/>
            </a:pPr>
            <a:r>
              <a:rPr sz="3200"/>
              <a:t>Third level</a:t>
            </a:r>
          </a:p>
          <a:p>
            <a:pPr lvl="3">
              <a:defRPr sz="1800"/>
            </a:pPr>
            <a:r>
              <a:rPr sz="3200"/>
              <a:t>Fourth level</a:t>
            </a:r>
          </a:p>
          <a:p>
            <a:pPr lvl="4">
              <a:defRPr sz="1800"/>
            </a:pPr>
            <a:r>
              <a:rPr sz="3200"/>
              <a:t>Fifth level</a:t>
            </a:r>
          </a:p>
        </p:txBody>
      </p:sp>
      <p:sp>
        <p:nvSpPr>
          <p:cNvPr id="4" name="Shape 4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9173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sp>
        <p:nvSpPr>
          <p:cNvPr id="5" name="Shape 5"/>
          <p:cNvSpPr>
            <a:spLocks noGrp="1"/>
          </p:cNvSpPr>
          <p:nvPr>
            <p:ph type="sldNum" sz="quarter" idx="2"/>
          </p:nvPr>
        </p:nvSpPr>
        <p:spPr>
          <a:xfrm>
            <a:off x="6553200" y="4797742"/>
            <a:ext cx="2053884" cy="350660"/>
          </a:xfrm>
          <a:prstGeom prst="rect">
            <a:avLst/>
          </a:prstGeom>
          <a:ln w="12700">
            <a:miter lim="400000"/>
          </a:ln>
        </p:spPr>
        <p:txBody>
          <a:bodyPr lIns="45718" tIns="45718" rIns="45718" bIns="45718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6" r:id="rId1"/>
    <p:sldLayoutId id="2147483787" r:id="rId2"/>
    <p:sldLayoutId id="2147483788" r:id="rId3"/>
    <p:sldLayoutId id="2147483789" r:id="rId4"/>
    <p:sldLayoutId id="2147483790" r:id="rId5"/>
    <p:sldLayoutId id="2147483791" r:id="rId6"/>
    <p:sldLayoutId id="2147483792" r:id="rId7"/>
    <p:sldLayoutId id="2147483793" r:id="rId8"/>
    <p:sldLayoutId id="2147483794" r:id="rId9"/>
    <p:sldLayoutId id="2147483795" r:id="rId10"/>
    <p:sldLayoutId id="2147483796" r:id="rId11"/>
    <p:sldLayoutId id="2147483797" r:id="rId12"/>
    <p:sldLayoutId id="2147483798" r:id="rId13"/>
    <p:sldLayoutId id="2147483799" r:id="rId14"/>
    <p:sldLayoutId id="2147483800" r:id="rId15"/>
    <p:sldLayoutId id="2147483801" r:id="rId16"/>
    <p:sldLayoutId id="2147483802" r:id="rId17"/>
    <p:sldLayoutId id="2147483803" r:id="rId18"/>
    <p:sldLayoutId id="2147483804" r:id="rId19"/>
    <p:sldLayoutId id="2147483805" r:id="rId20"/>
    <p:sldLayoutId id="2147483806" r:id="rId21"/>
    <p:sldLayoutId id="2147483807" r:id="rId22"/>
    <p:sldLayoutId id="2147483808" r:id="rId23"/>
    <p:sldLayoutId id="2147483809" r:id="rId24"/>
    <p:sldLayoutId id="2147483810" r:id="rId25"/>
    <p:sldLayoutId id="2147483811" r:id="rId26"/>
    <p:sldLayoutId id="2147483812" r:id="rId27"/>
    <p:sldLayoutId id="2147483813" r:id="rId28"/>
    <p:sldLayoutId id="2147483814" r:id="rId29"/>
    <p:sldLayoutId id="2147483815" r:id="rId30"/>
    <p:sldLayoutId id="2147483816" r:id="rId31"/>
    <p:sldLayoutId id="2147483817" r:id="rId32"/>
    <p:sldLayoutId id="2147483818" r:id="rId33"/>
    <p:sldLayoutId id="2147483819" r:id="rId34"/>
    <p:sldLayoutId id="2147483820" r:id="rId35"/>
    <p:sldLayoutId id="2147483821" r:id="rId36"/>
    <p:sldLayoutId id="2147483822" r:id="rId37"/>
    <p:sldLayoutId id="2147483823" r:id="rId38"/>
    <p:sldLayoutId id="2147483824" r:id="rId39"/>
    <p:sldLayoutId id="2147483825" r:id="rId40"/>
    <p:sldLayoutId id="2147483826" r:id="rId41"/>
    <p:sldLayoutId id="2147483827" r:id="rId42"/>
    <p:sldLayoutId id="2147483828" r:id="rId43"/>
    <p:sldLayoutId id="2147483829" r:id="rId44"/>
    <p:sldLayoutId id="2147483830" r:id="rId45"/>
    <p:sldLayoutId id="2147483831" r:id="rId46"/>
    <p:sldLayoutId id="2147483832" r:id="rId47"/>
    <p:sldLayoutId id="2147483833" r:id="rId48"/>
    <p:sldLayoutId id="2147483834" r:id="rId49"/>
    <p:sldLayoutId id="2147483835" r:id="rId50"/>
    <p:sldLayoutId id="2147483836" r:id="rId51"/>
    <p:sldLayoutId id="2147483837" r:id="rId52"/>
    <p:sldLayoutId id="2147483838" r:id="rId53"/>
    <p:sldLayoutId id="2147483839" r:id="rId54"/>
    <p:sldLayoutId id="2147483840" r:id="rId55"/>
    <p:sldLayoutId id="2147483841" r:id="rId56"/>
    <p:sldLayoutId id="2147483842" r:id="rId57"/>
    <p:sldLayoutId id="2147483843" r:id="rId58"/>
    <p:sldLayoutId id="2147483844" r:id="rId59"/>
    <p:sldLayoutId id="2147483845" r:id="rId60"/>
    <p:sldLayoutId id="2147483846" r:id="rId61"/>
    <p:sldLayoutId id="2147483847" r:id="rId62"/>
    <p:sldLayoutId id="2147483848" r:id="rId63"/>
    <p:sldLayoutId id="2147483849" r:id="rId64"/>
    <p:sldLayoutId id="2147483850" r:id="rId65"/>
    <p:sldLayoutId id="2147483851" r:id="rId66"/>
    <p:sldLayoutId id="2147483852" r:id="rId67"/>
    <p:sldLayoutId id="2147483853" r:id="rId68"/>
    <p:sldLayoutId id="2147483854" r:id="rId69"/>
    <p:sldLayoutId id="2147483855" r:id="rId70"/>
    <p:sldLayoutId id="2147483856" r:id="rId71"/>
    <p:sldLayoutId id="2147483857" r:id="rId72"/>
    <p:sldLayoutId id="2147483858" r:id="rId73"/>
    <p:sldLayoutId id="2147483859" r:id="rId74"/>
    <p:sldLayoutId id="2147483860" r:id="rId75"/>
    <p:sldLayoutId id="2147483861" r:id="rId76"/>
    <p:sldLayoutId id="2147483862" r:id="rId77"/>
    <p:sldLayoutId id="2147483863" r:id="rId78"/>
    <p:sldLayoutId id="2147483864" r:id="rId79"/>
    <p:sldLayoutId id="2147483865" r:id="rId80"/>
    <p:sldLayoutId id="2147483866" r:id="rId81"/>
    <p:sldLayoutId id="2147483867" r:id="rId82"/>
    <p:sldLayoutId id="2147483868" r:id="rId83"/>
    <p:sldLayoutId id="2147483869" r:id="rId84"/>
    <p:sldLayoutId id="2147483870" r:id="rId85"/>
    <p:sldLayoutId id="2147483871" r:id="rId86"/>
    <p:sldLayoutId id="2147483872" r:id="rId87"/>
    <p:sldLayoutId id="2147483873" r:id="rId88"/>
    <p:sldLayoutId id="2147483874" r:id="rId89"/>
    <p:sldLayoutId id="2147483875" r:id="rId90"/>
    <p:sldLayoutId id="2147483876" r:id="rId91"/>
    <p:sldLayoutId id="2147483877" r:id="rId92"/>
    <p:sldLayoutId id="2147483878" r:id="rId93"/>
    <p:sldLayoutId id="2147483879" r:id="rId94"/>
    <p:sldLayoutId id="2147483880" r:id="rId95"/>
    <p:sldLayoutId id="2147483881" r:id="rId96"/>
    <p:sldLayoutId id="2147483882" r:id="rId97"/>
    <p:sldLayoutId id="2147483883" r:id="rId98"/>
    <p:sldLayoutId id="2147483884" r:id="rId99"/>
    <p:sldLayoutId id="2147483885" r:id="rId100"/>
    <p:sldLayoutId id="2147483886" r:id="rId101"/>
    <p:sldLayoutId id="2147483887" r:id="rId102"/>
    <p:sldLayoutId id="2147483888" r:id="rId103"/>
    <p:sldLayoutId id="2147483889" r:id="rId104"/>
    <p:sldLayoutId id="2147483890" r:id="rId105"/>
    <p:sldLayoutId id="2147483891" r:id="rId106"/>
    <p:sldLayoutId id="2147483892" r:id="rId107"/>
    <p:sldLayoutId id="2147483893" r:id="rId108"/>
    <p:sldLayoutId id="2147483894" r:id="rId109"/>
    <p:sldLayoutId id="2147483895" r:id="rId110"/>
    <p:sldLayoutId id="2147483896" r:id="rId111"/>
    <p:sldLayoutId id="2147483897" r:id="rId112"/>
    <p:sldLayoutId id="2147483898" r:id="rId113"/>
    <p:sldLayoutId id="2147483899" r:id="rId114"/>
    <p:sldLayoutId id="2147483900" r:id="rId115"/>
    <p:sldLayoutId id="2147483901" r:id="rId116"/>
    <p:sldLayoutId id="2147483902" r:id="rId117"/>
    <p:sldLayoutId id="2147483903" r:id="rId118"/>
    <p:sldLayoutId id="2147483904" r:id="rId119"/>
    <p:sldLayoutId id="2147483905" r:id="rId120"/>
    <p:sldLayoutId id="2147483906" r:id="rId121"/>
    <p:sldLayoutId id="2147483907" r:id="rId122"/>
    <p:sldLayoutId id="2147483908" r:id="rId123"/>
    <p:sldLayoutId id="2147483909" r:id="rId124"/>
    <p:sldLayoutId id="2147483910" r:id="rId125"/>
    <p:sldLayoutId id="2147483911" r:id="rId126"/>
    <p:sldLayoutId id="2147483912" r:id="rId127"/>
    <p:sldLayoutId id="2147483913" r:id="rId128"/>
    <p:sldLayoutId id="2147483914" r:id="rId129"/>
    <p:sldLayoutId id="2147483915" r:id="rId130"/>
    <p:sldLayoutId id="2147483916" r:id="rId131"/>
    <p:sldLayoutId id="2147483917" r:id="rId132"/>
    <p:sldLayoutId id="2147483918" r:id="rId133"/>
    <p:sldLayoutId id="2147483919" r:id="rId134"/>
    <p:sldLayoutId id="2147483920" r:id="rId135"/>
    <p:sldLayoutId id="2147483921" r:id="rId136"/>
  </p:sldLayoutIdLst>
  <p:transition spd="med"/>
  <p:txStyles>
    <p:titleStyle>
      <a:lvl1pPr defTabSz="457200">
        <a:defRPr sz="2400" b="1">
          <a:latin typeface="Arial"/>
          <a:ea typeface="Arial"/>
          <a:cs typeface="Arial"/>
          <a:sym typeface="Arial"/>
        </a:defRPr>
      </a:lvl1pPr>
      <a:lvl2pPr defTabSz="457200">
        <a:defRPr sz="2400" b="1">
          <a:latin typeface="Arial"/>
          <a:ea typeface="Arial"/>
          <a:cs typeface="Arial"/>
          <a:sym typeface="Arial"/>
        </a:defRPr>
      </a:lvl2pPr>
      <a:lvl3pPr defTabSz="457200">
        <a:defRPr sz="2400" b="1">
          <a:latin typeface="Arial"/>
          <a:ea typeface="Arial"/>
          <a:cs typeface="Arial"/>
          <a:sym typeface="Arial"/>
        </a:defRPr>
      </a:lvl3pPr>
      <a:lvl4pPr defTabSz="457200">
        <a:defRPr sz="2400" b="1">
          <a:latin typeface="Arial"/>
          <a:ea typeface="Arial"/>
          <a:cs typeface="Arial"/>
          <a:sym typeface="Arial"/>
        </a:defRPr>
      </a:lvl4pPr>
      <a:lvl5pPr defTabSz="457200">
        <a:defRPr sz="2400" b="1">
          <a:latin typeface="Arial"/>
          <a:ea typeface="Arial"/>
          <a:cs typeface="Arial"/>
          <a:sym typeface="Arial"/>
        </a:defRPr>
      </a:lvl5pPr>
      <a:lvl6pPr defTabSz="457200">
        <a:defRPr sz="2400" b="1">
          <a:latin typeface="Arial"/>
          <a:ea typeface="Arial"/>
          <a:cs typeface="Arial"/>
          <a:sym typeface="Arial"/>
        </a:defRPr>
      </a:lvl6pPr>
      <a:lvl7pPr defTabSz="457200">
        <a:defRPr sz="2400" b="1">
          <a:latin typeface="Arial"/>
          <a:ea typeface="Arial"/>
          <a:cs typeface="Arial"/>
          <a:sym typeface="Arial"/>
        </a:defRPr>
      </a:lvl7pPr>
      <a:lvl8pPr defTabSz="457200">
        <a:defRPr sz="2400" b="1">
          <a:latin typeface="Arial"/>
          <a:ea typeface="Arial"/>
          <a:cs typeface="Arial"/>
          <a:sym typeface="Arial"/>
        </a:defRPr>
      </a:lvl8pPr>
      <a:lvl9pPr defTabSz="457200">
        <a:defRPr sz="2400" b="1">
          <a:latin typeface="Arial"/>
          <a:ea typeface="Arial"/>
          <a:cs typeface="Arial"/>
          <a:sym typeface="Arial"/>
        </a:defRPr>
      </a:lvl9pPr>
    </p:titleStyle>
    <p:bodyStyle>
      <a:lvl1pPr marL="342900" indent="-342900" defTabSz="457200">
        <a:spcBef>
          <a:spcPts val="700"/>
        </a:spcBef>
        <a:buSzPct val="100000"/>
        <a:buFont typeface="Arial"/>
        <a:buChar char="•"/>
        <a:defRPr sz="3200">
          <a:latin typeface="Arial"/>
          <a:ea typeface="Arial"/>
          <a:cs typeface="Arial"/>
          <a:sym typeface="Arial"/>
        </a:defRPr>
      </a:lvl1pPr>
      <a:lvl2pPr marL="783771" indent="-326571" defTabSz="457200">
        <a:spcBef>
          <a:spcPts val="700"/>
        </a:spcBef>
        <a:buSzPct val="100000"/>
        <a:buFont typeface="Arial"/>
        <a:buChar char="–"/>
        <a:defRPr sz="3200">
          <a:latin typeface="Arial"/>
          <a:ea typeface="Arial"/>
          <a:cs typeface="Arial"/>
          <a:sym typeface="Arial"/>
        </a:defRPr>
      </a:lvl2pPr>
      <a:lvl3pPr marL="1219200" indent="-304800" defTabSz="457200">
        <a:spcBef>
          <a:spcPts val="700"/>
        </a:spcBef>
        <a:buSzPct val="100000"/>
        <a:buFont typeface="Arial"/>
        <a:buChar char="•"/>
        <a:defRPr sz="3200">
          <a:latin typeface="Arial"/>
          <a:ea typeface="Arial"/>
          <a:cs typeface="Arial"/>
          <a:sym typeface="Arial"/>
        </a:defRPr>
      </a:lvl3pPr>
      <a:lvl4pPr marL="1737360" indent="-365760" defTabSz="457200">
        <a:spcBef>
          <a:spcPts val="700"/>
        </a:spcBef>
        <a:buSzPct val="100000"/>
        <a:buFont typeface="Arial"/>
        <a:buChar char="–"/>
        <a:defRPr sz="3200">
          <a:latin typeface="Arial"/>
          <a:ea typeface="Arial"/>
          <a:cs typeface="Arial"/>
          <a:sym typeface="Arial"/>
        </a:defRPr>
      </a:lvl4pPr>
      <a:lvl5pPr marL="2194560" indent="-365760" defTabSz="457200">
        <a:spcBef>
          <a:spcPts val="700"/>
        </a:spcBef>
        <a:buSzPct val="100000"/>
        <a:buFont typeface="Arial"/>
        <a:buChar char="»"/>
        <a:defRPr sz="3200">
          <a:latin typeface="Arial"/>
          <a:ea typeface="Arial"/>
          <a:cs typeface="Arial"/>
          <a:sym typeface="Arial"/>
        </a:defRPr>
      </a:lvl5pPr>
      <a:lvl6pPr marL="2651760" indent="-365760" defTabSz="457200">
        <a:spcBef>
          <a:spcPts val="700"/>
        </a:spcBef>
        <a:buSzPct val="100000"/>
        <a:buFont typeface="Arial"/>
        <a:buChar char="•"/>
        <a:defRPr sz="3200">
          <a:latin typeface="Arial"/>
          <a:ea typeface="Arial"/>
          <a:cs typeface="Arial"/>
          <a:sym typeface="Arial"/>
        </a:defRPr>
      </a:lvl6pPr>
      <a:lvl7pPr marL="3108960" indent="-365760" defTabSz="457200">
        <a:spcBef>
          <a:spcPts val="700"/>
        </a:spcBef>
        <a:buSzPct val="100000"/>
        <a:buFont typeface="Arial"/>
        <a:buChar char="•"/>
        <a:defRPr sz="3200">
          <a:latin typeface="Arial"/>
          <a:ea typeface="Arial"/>
          <a:cs typeface="Arial"/>
          <a:sym typeface="Arial"/>
        </a:defRPr>
      </a:lvl7pPr>
      <a:lvl8pPr marL="3566159" indent="-365759" defTabSz="457200">
        <a:spcBef>
          <a:spcPts val="700"/>
        </a:spcBef>
        <a:buSzPct val="100000"/>
        <a:buFont typeface="Arial"/>
        <a:buChar char="•"/>
        <a:defRPr sz="3200">
          <a:latin typeface="Arial"/>
          <a:ea typeface="Arial"/>
          <a:cs typeface="Arial"/>
          <a:sym typeface="Arial"/>
        </a:defRPr>
      </a:lvl8pPr>
      <a:lvl9pPr marL="4023359" indent="-365759" defTabSz="457200">
        <a:spcBef>
          <a:spcPts val="700"/>
        </a:spcBef>
        <a:buSzPct val="100000"/>
        <a:buFont typeface="Arial"/>
        <a:buChar char="•"/>
        <a:defRPr sz="3200">
          <a:latin typeface="Arial"/>
          <a:ea typeface="Arial"/>
          <a:cs typeface="Arial"/>
          <a:sym typeface="Arial"/>
        </a:defRPr>
      </a:lvl9pPr>
    </p:bodyStyle>
    <p:otherStyle>
      <a:lvl1pPr defTabSz="457200">
        <a:defRPr>
          <a:solidFill>
            <a:schemeClr val="tx1"/>
          </a:solidFill>
          <a:latin typeface="+mn-lt"/>
          <a:ea typeface="+mn-ea"/>
          <a:cs typeface="+mn-cs"/>
          <a:sym typeface="Arial"/>
        </a:defRPr>
      </a:lvl1pPr>
      <a:lvl2pPr defTabSz="457200">
        <a:defRPr>
          <a:solidFill>
            <a:schemeClr val="tx1"/>
          </a:solidFill>
          <a:latin typeface="+mn-lt"/>
          <a:ea typeface="+mn-ea"/>
          <a:cs typeface="+mn-cs"/>
          <a:sym typeface="Arial"/>
        </a:defRPr>
      </a:lvl2pPr>
      <a:lvl3pPr defTabSz="457200">
        <a:defRPr>
          <a:solidFill>
            <a:schemeClr val="tx1"/>
          </a:solidFill>
          <a:latin typeface="+mn-lt"/>
          <a:ea typeface="+mn-ea"/>
          <a:cs typeface="+mn-cs"/>
          <a:sym typeface="Arial"/>
        </a:defRPr>
      </a:lvl3pPr>
      <a:lvl4pPr defTabSz="457200">
        <a:defRPr>
          <a:solidFill>
            <a:schemeClr val="tx1"/>
          </a:solidFill>
          <a:latin typeface="+mn-lt"/>
          <a:ea typeface="+mn-ea"/>
          <a:cs typeface="+mn-cs"/>
          <a:sym typeface="Arial"/>
        </a:defRPr>
      </a:lvl4pPr>
      <a:lvl5pPr defTabSz="457200">
        <a:defRPr>
          <a:solidFill>
            <a:schemeClr val="tx1"/>
          </a:solidFill>
          <a:latin typeface="+mn-lt"/>
          <a:ea typeface="+mn-ea"/>
          <a:cs typeface="+mn-cs"/>
          <a:sym typeface="Arial"/>
        </a:defRPr>
      </a:lvl5pPr>
      <a:lvl6pPr defTabSz="457200">
        <a:defRPr>
          <a:solidFill>
            <a:schemeClr val="tx1"/>
          </a:solidFill>
          <a:latin typeface="+mn-lt"/>
          <a:ea typeface="+mn-ea"/>
          <a:cs typeface="+mn-cs"/>
          <a:sym typeface="Arial"/>
        </a:defRPr>
      </a:lvl6pPr>
      <a:lvl7pPr defTabSz="457200">
        <a:defRPr>
          <a:solidFill>
            <a:schemeClr val="tx1"/>
          </a:solidFill>
          <a:latin typeface="+mn-lt"/>
          <a:ea typeface="+mn-ea"/>
          <a:cs typeface="+mn-cs"/>
          <a:sym typeface="Arial"/>
        </a:defRPr>
      </a:lvl7pPr>
      <a:lvl8pPr defTabSz="457200">
        <a:defRPr>
          <a:solidFill>
            <a:schemeClr val="tx1"/>
          </a:solidFill>
          <a:latin typeface="+mn-lt"/>
          <a:ea typeface="+mn-ea"/>
          <a:cs typeface="+mn-cs"/>
          <a:sym typeface="Arial"/>
        </a:defRPr>
      </a:lvl8pPr>
      <a:lvl9pPr defTabSz="457200">
        <a:defRPr>
          <a:solidFill>
            <a:schemeClr val="tx1"/>
          </a:solidFill>
          <a:latin typeface="+mn-lt"/>
          <a:ea typeface="+mn-ea"/>
          <a:cs typeface="+mn-cs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1.png" descr="JPL-logo_Stacked_RedBlack-RGB_small_040615.eps"/>
          <p:cNvPicPr/>
          <p:nvPr/>
        </p:nvPicPr>
        <p:blipFill>
          <a:blip r:embed="rId137" cstate="print">
            <a:extLst/>
          </a:blip>
          <a:srcRect b="36678"/>
          <a:stretch>
            <a:fillRect/>
          </a:stretch>
        </p:blipFill>
        <p:spPr>
          <a:xfrm>
            <a:off x="8607083" y="4867030"/>
            <a:ext cx="347748" cy="120110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341087" y="1161142"/>
            <a:ext cx="8364764" cy="39823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/>
          <a:lstStyle/>
          <a:p>
            <a:pPr lvl="0">
              <a:defRPr sz="1800"/>
            </a:pPr>
            <a:r>
              <a:rPr sz="3200"/>
              <a:t>Click to edit Master text styles</a:t>
            </a:r>
          </a:p>
          <a:p>
            <a:pPr lvl="1">
              <a:defRPr sz="1800"/>
            </a:pPr>
            <a:r>
              <a:rPr sz="3200"/>
              <a:t>Second level</a:t>
            </a:r>
          </a:p>
          <a:p>
            <a:pPr lvl="2">
              <a:defRPr sz="1800"/>
            </a:pPr>
            <a:r>
              <a:rPr sz="3200"/>
              <a:t>Third level</a:t>
            </a:r>
          </a:p>
          <a:p>
            <a:pPr lvl="3">
              <a:defRPr sz="1800"/>
            </a:pPr>
            <a:r>
              <a:rPr sz="3200"/>
              <a:t>Fourth level</a:t>
            </a:r>
          </a:p>
          <a:p>
            <a:pPr lvl="4">
              <a:defRPr sz="1800"/>
            </a:pPr>
            <a:r>
              <a:rPr sz="3200"/>
              <a:t>Fifth level</a:t>
            </a:r>
          </a:p>
        </p:txBody>
      </p:sp>
      <p:sp>
        <p:nvSpPr>
          <p:cNvPr id="4" name="Shape 4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9173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sp>
        <p:nvSpPr>
          <p:cNvPr id="5" name="Shape 5"/>
          <p:cNvSpPr>
            <a:spLocks noGrp="1"/>
          </p:cNvSpPr>
          <p:nvPr>
            <p:ph type="sldNum" sz="quarter" idx="2"/>
          </p:nvPr>
        </p:nvSpPr>
        <p:spPr>
          <a:xfrm>
            <a:off x="6553200" y="4797742"/>
            <a:ext cx="2053884" cy="350658"/>
          </a:xfrm>
          <a:prstGeom prst="rect">
            <a:avLst/>
          </a:prstGeom>
          <a:ln w="12700">
            <a:miter lim="400000"/>
          </a:ln>
        </p:spPr>
        <p:txBody>
          <a:bodyPr lIns="45718" tIns="45718" rIns="45718" bIns="45718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  <p:sldLayoutId id="2147483934" r:id="rId12"/>
    <p:sldLayoutId id="2147483935" r:id="rId13"/>
    <p:sldLayoutId id="2147483936" r:id="rId14"/>
    <p:sldLayoutId id="2147483937" r:id="rId15"/>
    <p:sldLayoutId id="2147483938" r:id="rId16"/>
    <p:sldLayoutId id="2147483939" r:id="rId17"/>
    <p:sldLayoutId id="2147483940" r:id="rId18"/>
    <p:sldLayoutId id="2147483941" r:id="rId19"/>
    <p:sldLayoutId id="2147483942" r:id="rId20"/>
    <p:sldLayoutId id="2147483943" r:id="rId21"/>
    <p:sldLayoutId id="2147483944" r:id="rId22"/>
    <p:sldLayoutId id="2147483945" r:id="rId23"/>
    <p:sldLayoutId id="2147483946" r:id="rId24"/>
    <p:sldLayoutId id="2147483947" r:id="rId25"/>
    <p:sldLayoutId id="2147483948" r:id="rId26"/>
    <p:sldLayoutId id="2147483949" r:id="rId27"/>
    <p:sldLayoutId id="2147483950" r:id="rId28"/>
    <p:sldLayoutId id="2147483951" r:id="rId29"/>
    <p:sldLayoutId id="2147483952" r:id="rId30"/>
    <p:sldLayoutId id="2147483953" r:id="rId31"/>
    <p:sldLayoutId id="2147483954" r:id="rId32"/>
    <p:sldLayoutId id="2147483955" r:id="rId33"/>
    <p:sldLayoutId id="2147483956" r:id="rId34"/>
    <p:sldLayoutId id="2147483957" r:id="rId35"/>
    <p:sldLayoutId id="2147483958" r:id="rId36"/>
    <p:sldLayoutId id="2147483959" r:id="rId37"/>
    <p:sldLayoutId id="2147483960" r:id="rId38"/>
    <p:sldLayoutId id="2147483961" r:id="rId39"/>
    <p:sldLayoutId id="2147483962" r:id="rId40"/>
    <p:sldLayoutId id="2147483963" r:id="rId41"/>
    <p:sldLayoutId id="2147483964" r:id="rId42"/>
    <p:sldLayoutId id="2147483965" r:id="rId43"/>
    <p:sldLayoutId id="2147483966" r:id="rId44"/>
    <p:sldLayoutId id="2147483967" r:id="rId45"/>
    <p:sldLayoutId id="2147483968" r:id="rId46"/>
    <p:sldLayoutId id="2147483969" r:id="rId47"/>
    <p:sldLayoutId id="2147483970" r:id="rId48"/>
    <p:sldLayoutId id="2147483971" r:id="rId49"/>
    <p:sldLayoutId id="2147483972" r:id="rId50"/>
    <p:sldLayoutId id="2147483973" r:id="rId51"/>
    <p:sldLayoutId id="2147483974" r:id="rId52"/>
    <p:sldLayoutId id="2147483975" r:id="rId53"/>
    <p:sldLayoutId id="2147483976" r:id="rId54"/>
    <p:sldLayoutId id="2147483977" r:id="rId55"/>
    <p:sldLayoutId id="2147483978" r:id="rId56"/>
    <p:sldLayoutId id="2147483979" r:id="rId57"/>
    <p:sldLayoutId id="2147483980" r:id="rId58"/>
    <p:sldLayoutId id="2147483981" r:id="rId59"/>
    <p:sldLayoutId id="2147483982" r:id="rId60"/>
    <p:sldLayoutId id="2147483983" r:id="rId61"/>
    <p:sldLayoutId id="2147483984" r:id="rId62"/>
    <p:sldLayoutId id="2147483985" r:id="rId63"/>
    <p:sldLayoutId id="2147483986" r:id="rId64"/>
    <p:sldLayoutId id="2147483987" r:id="rId65"/>
    <p:sldLayoutId id="2147483988" r:id="rId66"/>
    <p:sldLayoutId id="2147483989" r:id="rId67"/>
    <p:sldLayoutId id="2147483990" r:id="rId68"/>
    <p:sldLayoutId id="2147483991" r:id="rId69"/>
    <p:sldLayoutId id="2147483992" r:id="rId70"/>
    <p:sldLayoutId id="2147483993" r:id="rId71"/>
    <p:sldLayoutId id="2147483994" r:id="rId72"/>
    <p:sldLayoutId id="2147483995" r:id="rId73"/>
    <p:sldLayoutId id="2147483996" r:id="rId74"/>
    <p:sldLayoutId id="2147483997" r:id="rId75"/>
    <p:sldLayoutId id="2147483998" r:id="rId76"/>
    <p:sldLayoutId id="2147483999" r:id="rId77"/>
    <p:sldLayoutId id="2147484000" r:id="rId78"/>
    <p:sldLayoutId id="2147484001" r:id="rId79"/>
    <p:sldLayoutId id="2147484002" r:id="rId80"/>
    <p:sldLayoutId id="2147484003" r:id="rId81"/>
    <p:sldLayoutId id="2147484004" r:id="rId82"/>
    <p:sldLayoutId id="2147484005" r:id="rId83"/>
    <p:sldLayoutId id="2147484006" r:id="rId84"/>
    <p:sldLayoutId id="2147484007" r:id="rId85"/>
    <p:sldLayoutId id="2147484008" r:id="rId86"/>
    <p:sldLayoutId id="2147484009" r:id="rId87"/>
    <p:sldLayoutId id="2147484010" r:id="rId88"/>
    <p:sldLayoutId id="2147484011" r:id="rId89"/>
    <p:sldLayoutId id="2147484012" r:id="rId90"/>
    <p:sldLayoutId id="2147484013" r:id="rId91"/>
    <p:sldLayoutId id="2147484014" r:id="rId92"/>
    <p:sldLayoutId id="2147484015" r:id="rId93"/>
    <p:sldLayoutId id="2147484016" r:id="rId94"/>
    <p:sldLayoutId id="2147484017" r:id="rId95"/>
    <p:sldLayoutId id="2147484018" r:id="rId96"/>
    <p:sldLayoutId id="2147484019" r:id="rId97"/>
    <p:sldLayoutId id="2147484020" r:id="rId98"/>
    <p:sldLayoutId id="2147484021" r:id="rId99"/>
    <p:sldLayoutId id="2147484022" r:id="rId100"/>
    <p:sldLayoutId id="2147484023" r:id="rId101"/>
    <p:sldLayoutId id="2147484024" r:id="rId102"/>
    <p:sldLayoutId id="2147484025" r:id="rId103"/>
    <p:sldLayoutId id="2147484026" r:id="rId104"/>
    <p:sldLayoutId id="2147484027" r:id="rId105"/>
    <p:sldLayoutId id="2147484028" r:id="rId106"/>
    <p:sldLayoutId id="2147484029" r:id="rId107"/>
    <p:sldLayoutId id="2147484030" r:id="rId108"/>
    <p:sldLayoutId id="2147484031" r:id="rId109"/>
    <p:sldLayoutId id="2147484032" r:id="rId110"/>
    <p:sldLayoutId id="2147484033" r:id="rId111"/>
    <p:sldLayoutId id="2147484034" r:id="rId112"/>
    <p:sldLayoutId id="2147484035" r:id="rId113"/>
    <p:sldLayoutId id="2147484036" r:id="rId114"/>
    <p:sldLayoutId id="2147484037" r:id="rId115"/>
    <p:sldLayoutId id="2147484038" r:id="rId116"/>
    <p:sldLayoutId id="2147484039" r:id="rId117"/>
    <p:sldLayoutId id="2147484040" r:id="rId118"/>
    <p:sldLayoutId id="2147484041" r:id="rId119"/>
    <p:sldLayoutId id="2147484042" r:id="rId120"/>
    <p:sldLayoutId id="2147484043" r:id="rId121"/>
    <p:sldLayoutId id="2147484044" r:id="rId122"/>
    <p:sldLayoutId id="2147484045" r:id="rId123"/>
    <p:sldLayoutId id="2147484046" r:id="rId124"/>
    <p:sldLayoutId id="2147484047" r:id="rId125"/>
    <p:sldLayoutId id="2147484048" r:id="rId126"/>
    <p:sldLayoutId id="2147484049" r:id="rId127"/>
    <p:sldLayoutId id="2147484050" r:id="rId128"/>
    <p:sldLayoutId id="2147484051" r:id="rId129"/>
    <p:sldLayoutId id="2147484052" r:id="rId130"/>
    <p:sldLayoutId id="2147484053" r:id="rId131"/>
    <p:sldLayoutId id="2147484054" r:id="rId132"/>
    <p:sldLayoutId id="2147484055" r:id="rId133"/>
    <p:sldLayoutId id="2147484056" r:id="rId134"/>
    <p:sldLayoutId id="2147484057" r:id="rId135"/>
  </p:sldLayoutIdLst>
  <p:transition spd="med"/>
  <p:txStyles>
    <p:titleStyle>
      <a:lvl1pPr defTabSz="457200">
        <a:defRPr sz="2400" b="1">
          <a:latin typeface="Arial"/>
          <a:ea typeface="Arial"/>
          <a:cs typeface="Arial"/>
          <a:sym typeface="Arial"/>
        </a:defRPr>
      </a:lvl1pPr>
      <a:lvl2pPr defTabSz="457200">
        <a:defRPr sz="2400" b="1">
          <a:latin typeface="Arial"/>
          <a:ea typeface="Arial"/>
          <a:cs typeface="Arial"/>
          <a:sym typeface="Arial"/>
        </a:defRPr>
      </a:lvl2pPr>
      <a:lvl3pPr defTabSz="457200">
        <a:defRPr sz="2400" b="1">
          <a:latin typeface="Arial"/>
          <a:ea typeface="Arial"/>
          <a:cs typeface="Arial"/>
          <a:sym typeface="Arial"/>
        </a:defRPr>
      </a:lvl3pPr>
      <a:lvl4pPr defTabSz="457200">
        <a:defRPr sz="2400" b="1">
          <a:latin typeface="Arial"/>
          <a:ea typeface="Arial"/>
          <a:cs typeface="Arial"/>
          <a:sym typeface="Arial"/>
        </a:defRPr>
      </a:lvl4pPr>
      <a:lvl5pPr defTabSz="457200">
        <a:defRPr sz="2400" b="1">
          <a:latin typeface="Arial"/>
          <a:ea typeface="Arial"/>
          <a:cs typeface="Arial"/>
          <a:sym typeface="Arial"/>
        </a:defRPr>
      </a:lvl5pPr>
      <a:lvl6pPr defTabSz="457200">
        <a:defRPr sz="2400" b="1">
          <a:latin typeface="Arial"/>
          <a:ea typeface="Arial"/>
          <a:cs typeface="Arial"/>
          <a:sym typeface="Arial"/>
        </a:defRPr>
      </a:lvl6pPr>
      <a:lvl7pPr defTabSz="457200">
        <a:defRPr sz="2400" b="1">
          <a:latin typeface="Arial"/>
          <a:ea typeface="Arial"/>
          <a:cs typeface="Arial"/>
          <a:sym typeface="Arial"/>
        </a:defRPr>
      </a:lvl7pPr>
      <a:lvl8pPr defTabSz="457200">
        <a:defRPr sz="2400" b="1">
          <a:latin typeface="Arial"/>
          <a:ea typeface="Arial"/>
          <a:cs typeface="Arial"/>
          <a:sym typeface="Arial"/>
        </a:defRPr>
      </a:lvl8pPr>
      <a:lvl9pPr defTabSz="457200">
        <a:defRPr sz="2400" b="1">
          <a:latin typeface="Arial"/>
          <a:ea typeface="Arial"/>
          <a:cs typeface="Arial"/>
          <a:sym typeface="Arial"/>
        </a:defRPr>
      </a:lvl9pPr>
    </p:titleStyle>
    <p:bodyStyle>
      <a:lvl1pPr marL="342900" indent="-342900" defTabSz="457200">
        <a:spcBef>
          <a:spcPts val="700"/>
        </a:spcBef>
        <a:buSzPct val="100000"/>
        <a:buFont typeface="Arial"/>
        <a:buChar char="•"/>
        <a:defRPr sz="3200">
          <a:latin typeface="Arial"/>
          <a:ea typeface="Arial"/>
          <a:cs typeface="Arial"/>
          <a:sym typeface="Arial"/>
        </a:defRPr>
      </a:lvl1pPr>
      <a:lvl2pPr marL="783771" indent="-326571" defTabSz="457200">
        <a:spcBef>
          <a:spcPts val="700"/>
        </a:spcBef>
        <a:buSzPct val="100000"/>
        <a:buFont typeface="Arial"/>
        <a:buChar char="–"/>
        <a:defRPr sz="3200">
          <a:latin typeface="Arial"/>
          <a:ea typeface="Arial"/>
          <a:cs typeface="Arial"/>
          <a:sym typeface="Arial"/>
        </a:defRPr>
      </a:lvl2pPr>
      <a:lvl3pPr marL="1219200" indent="-304800" defTabSz="457200">
        <a:spcBef>
          <a:spcPts val="700"/>
        </a:spcBef>
        <a:buSzPct val="100000"/>
        <a:buFont typeface="Arial"/>
        <a:buChar char="•"/>
        <a:defRPr sz="3200">
          <a:latin typeface="Arial"/>
          <a:ea typeface="Arial"/>
          <a:cs typeface="Arial"/>
          <a:sym typeface="Arial"/>
        </a:defRPr>
      </a:lvl3pPr>
      <a:lvl4pPr marL="1737360" indent="-365760" defTabSz="457200">
        <a:spcBef>
          <a:spcPts val="700"/>
        </a:spcBef>
        <a:buSzPct val="100000"/>
        <a:buFont typeface="Arial"/>
        <a:buChar char="–"/>
        <a:defRPr sz="3200">
          <a:latin typeface="Arial"/>
          <a:ea typeface="Arial"/>
          <a:cs typeface="Arial"/>
          <a:sym typeface="Arial"/>
        </a:defRPr>
      </a:lvl4pPr>
      <a:lvl5pPr marL="2194560" indent="-365760" defTabSz="457200">
        <a:spcBef>
          <a:spcPts val="700"/>
        </a:spcBef>
        <a:buSzPct val="100000"/>
        <a:buFont typeface="Arial"/>
        <a:buChar char="»"/>
        <a:defRPr sz="3200">
          <a:latin typeface="Arial"/>
          <a:ea typeface="Arial"/>
          <a:cs typeface="Arial"/>
          <a:sym typeface="Arial"/>
        </a:defRPr>
      </a:lvl5pPr>
      <a:lvl6pPr marL="2651760" indent="-365760" defTabSz="457200">
        <a:spcBef>
          <a:spcPts val="700"/>
        </a:spcBef>
        <a:buSzPct val="100000"/>
        <a:buFont typeface="Arial"/>
        <a:buChar char="•"/>
        <a:defRPr sz="3200">
          <a:latin typeface="Arial"/>
          <a:ea typeface="Arial"/>
          <a:cs typeface="Arial"/>
          <a:sym typeface="Arial"/>
        </a:defRPr>
      </a:lvl6pPr>
      <a:lvl7pPr marL="3108960" indent="-365760" defTabSz="457200">
        <a:spcBef>
          <a:spcPts val="700"/>
        </a:spcBef>
        <a:buSzPct val="100000"/>
        <a:buFont typeface="Arial"/>
        <a:buChar char="•"/>
        <a:defRPr sz="3200">
          <a:latin typeface="Arial"/>
          <a:ea typeface="Arial"/>
          <a:cs typeface="Arial"/>
          <a:sym typeface="Arial"/>
        </a:defRPr>
      </a:lvl7pPr>
      <a:lvl8pPr marL="3566159" indent="-365759" defTabSz="457200">
        <a:spcBef>
          <a:spcPts val="700"/>
        </a:spcBef>
        <a:buSzPct val="100000"/>
        <a:buFont typeface="Arial"/>
        <a:buChar char="•"/>
        <a:defRPr sz="3200">
          <a:latin typeface="Arial"/>
          <a:ea typeface="Arial"/>
          <a:cs typeface="Arial"/>
          <a:sym typeface="Arial"/>
        </a:defRPr>
      </a:lvl8pPr>
      <a:lvl9pPr marL="4023359" indent="-365759" defTabSz="457200">
        <a:spcBef>
          <a:spcPts val="700"/>
        </a:spcBef>
        <a:buSzPct val="100000"/>
        <a:buFont typeface="Arial"/>
        <a:buChar char="•"/>
        <a:defRPr sz="3200">
          <a:latin typeface="Arial"/>
          <a:ea typeface="Arial"/>
          <a:cs typeface="Arial"/>
          <a:sym typeface="Arial"/>
        </a:defRPr>
      </a:lvl9pPr>
    </p:bodyStyle>
    <p:otherStyle>
      <a:lvl1pPr defTabSz="457200">
        <a:defRPr>
          <a:solidFill>
            <a:schemeClr val="tx1"/>
          </a:solidFill>
          <a:latin typeface="+mn-lt"/>
          <a:ea typeface="+mn-ea"/>
          <a:cs typeface="+mn-cs"/>
          <a:sym typeface="Arial"/>
        </a:defRPr>
      </a:lvl1pPr>
      <a:lvl2pPr defTabSz="457200">
        <a:defRPr>
          <a:solidFill>
            <a:schemeClr val="tx1"/>
          </a:solidFill>
          <a:latin typeface="+mn-lt"/>
          <a:ea typeface="+mn-ea"/>
          <a:cs typeface="+mn-cs"/>
          <a:sym typeface="Arial"/>
        </a:defRPr>
      </a:lvl2pPr>
      <a:lvl3pPr defTabSz="457200">
        <a:defRPr>
          <a:solidFill>
            <a:schemeClr val="tx1"/>
          </a:solidFill>
          <a:latin typeface="+mn-lt"/>
          <a:ea typeface="+mn-ea"/>
          <a:cs typeface="+mn-cs"/>
          <a:sym typeface="Arial"/>
        </a:defRPr>
      </a:lvl3pPr>
      <a:lvl4pPr defTabSz="457200">
        <a:defRPr>
          <a:solidFill>
            <a:schemeClr val="tx1"/>
          </a:solidFill>
          <a:latin typeface="+mn-lt"/>
          <a:ea typeface="+mn-ea"/>
          <a:cs typeface="+mn-cs"/>
          <a:sym typeface="Arial"/>
        </a:defRPr>
      </a:lvl4pPr>
      <a:lvl5pPr defTabSz="457200">
        <a:defRPr>
          <a:solidFill>
            <a:schemeClr val="tx1"/>
          </a:solidFill>
          <a:latin typeface="+mn-lt"/>
          <a:ea typeface="+mn-ea"/>
          <a:cs typeface="+mn-cs"/>
          <a:sym typeface="Arial"/>
        </a:defRPr>
      </a:lvl5pPr>
      <a:lvl6pPr defTabSz="457200">
        <a:defRPr>
          <a:solidFill>
            <a:schemeClr val="tx1"/>
          </a:solidFill>
          <a:latin typeface="+mn-lt"/>
          <a:ea typeface="+mn-ea"/>
          <a:cs typeface="+mn-cs"/>
          <a:sym typeface="Arial"/>
        </a:defRPr>
      </a:lvl6pPr>
      <a:lvl7pPr defTabSz="457200">
        <a:defRPr>
          <a:solidFill>
            <a:schemeClr val="tx1"/>
          </a:solidFill>
          <a:latin typeface="+mn-lt"/>
          <a:ea typeface="+mn-ea"/>
          <a:cs typeface="+mn-cs"/>
          <a:sym typeface="Arial"/>
        </a:defRPr>
      </a:lvl7pPr>
      <a:lvl8pPr defTabSz="457200">
        <a:defRPr>
          <a:solidFill>
            <a:schemeClr val="tx1"/>
          </a:solidFill>
          <a:latin typeface="+mn-lt"/>
          <a:ea typeface="+mn-ea"/>
          <a:cs typeface="+mn-cs"/>
          <a:sym typeface="Arial"/>
        </a:defRPr>
      </a:lvl8pPr>
      <a:lvl9pPr defTabSz="457200">
        <a:defRPr>
          <a:solidFill>
            <a:schemeClr val="tx1"/>
          </a:solidFill>
          <a:latin typeface="+mn-lt"/>
          <a:ea typeface="+mn-ea"/>
          <a:cs typeface="+mn-cs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1.png" descr="JPL-logo_Stacked_RedBlack-RGB_small_040615.eps"/>
          <p:cNvPicPr/>
          <p:nvPr/>
        </p:nvPicPr>
        <p:blipFill>
          <a:blip r:embed="rId137" cstate="print">
            <a:extLst/>
          </a:blip>
          <a:srcRect b="36678"/>
          <a:stretch>
            <a:fillRect/>
          </a:stretch>
        </p:blipFill>
        <p:spPr>
          <a:xfrm>
            <a:off x="8607083" y="4867030"/>
            <a:ext cx="347748" cy="120110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341087" y="1161142"/>
            <a:ext cx="8364764" cy="39823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/>
          <a:lstStyle/>
          <a:p>
            <a:pPr lvl="0">
              <a:defRPr sz="1800"/>
            </a:pPr>
            <a:r>
              <a:rPr sz="3200"/>
              <a:t>Click to edit Master text styles</a:t>
            </a:r>
          </a:p>
          <a:p>
            <a:pPr lvl="1">
              <a:defRPr sz="1800"/>
            </a:pPr>
            <a:r>
              <a:rPr sz="3200"/>
              <a:t>Second level</a:t>
            </a:r>
          </a:p>
          <a:p>
            <a:pPr lvl="2">
              <a:defRPr sz="1800"/>
            </a:pPr>
            <a:r>
              <a:rPr sz="3200"/>
              <a:t>Third level</a:t>
            </a:r>
          </a:p>
          <a:p>
            <a:pPr lvl="3">
              <a:defRPr sz="1800"/>
            </a:pPr>
            <a:r>
              <a:rPr sz="3200"/>
              <a:t>Fourth level</a:t>
            </a:r>
          </a:p>
          <a:p>
            <a:pPr lvl="4">
              <a:defRPr sz="1800"/>
            </a:pPr>
            <a:r>
              <a:rPr sz="3200"/>
              <a:t>Fifth level</a:t>
            </a:r>
          </a:p>
        </p:txBody>
      </p:sp>
      <p:sp>
        <p:nvSpPr>
          <p:cNvPr id="4" name="Shape 4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9173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sp>
        <p:nvSpPr>
          <p:cNvPr id="5" name="Shape 5"/>
          <p:cNvSpPr>
            <a:spLocks noGrp="1"/>
          </p:cNvSpPr>
          <p:nvPr>
            <p:ph type="sldNum" sz="quarter" idx="2"/>
          </p:nvPr>
        </p:nvSpPr>
        <p:spPr>
          <a:xfrm>
            <a:off x="6553200" y="4797742"/>
            <a:ext cx="2053884" cy="350658"/>
          </a:xfrm>
          <a:prstGeom prst="rect">
            <a:avLst/>
          </a:prstGeom>
          <a:ln w="12700">
            <a:miter lim="400000"/>
          </a:ln>
        </p:spPr>
        <p:txBody>
          <a:bodyPr lIns="45718" tIns="45718" rIns="45718" bIns="45718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  <p:sldLayoutId id="2147484065" r:id="rId7"/>
    <p:sldLayoutId id="2147484066" r:id="rId8"/>
    <p:sldLayoutId id="2147484067" r:id="rId9"/>
    <p:sldLayoutId id="2147484068" r:id="rId10"/>
    <p:sldLayoutId id="2147484069" r:id="rId11"/>
    <p:sldLayoutId id="2147484070" r:id="rId12"/>
    <p:sldLayoutId id="2147484071" r:id="rId13"/>
    <p:sldLayoutId id="2147484072" r:id="rId14"/>
    <p:sldLayoutId id="2147484073" r:id="rId15"/>
    <p:sldLayoutId id="2147484074" r:id="rId16"/>
    <p:sldLayoutId id="2147484075" r:id="rId17"/>
    <p:sldLayoutId id="2147484076" r:id="rId18"/>
    <p:sldLayoutId id="2147484077" r:id="rId19"/>
    <p:sldLayoutId id="2147484078" r:id="rId20"/>
    <p:sldLayoutId id="2147484079" r:id="rId21"/>
    <p:sldLayoutId id="2147484080" r:id="rId22"/>
    <p:sldLayoutId id="2147484081" r:id="rId23"/>
    <p:sldLayoutId id="2147484082" r:id="rId24"/>
    <p:sldLayoutId id="2147484083" r:id="rId25"/>
    <p:sldLayoutId id="2147484084" r:id="rId26"/>
    <p:sldLayoutId id="2147484085" r:id="rId27"/>
    <p:sldLayoutId id="2147484086" r:id="rId28"/>
    <p:sldLayoutId id="2147484087" r:id="rId29"/>
    <p:sldLayoutId id="2147484088" r:id="rId30"/>
    <p:sldLayoutId id="2147484089" r:id="rId31"/>
    <p:sldLayoutId id="2147484090" r:id="rId32"/>
    <p:sldLayoutId id="2147484091" r:id="rId33"/>
    <p:sldLayoutId id="2147484092" r:id="rId34"/>
    <p:sldLayoutId id="2147484093" r:id="rId35"/>
    <p:sldLayoutId id="2147484094" r:id="rId36"/>
    <p:sldLayoutId id="2147484095" r:id="rId37"/>
    <p:sldLayoutId id="2147484096" r:id="rId38"/>
    <p:sldLayoutId id="2147484097" r:id="rId39"/>
    <p:sldLayoutId id="2147484098" r:id="rId40"/>
    <p:sldLayoutId id="2147484099" r:id="rId41"/>
    <p:sldLayoutId id="2147484100" r:id="rId42"/>
    <p:sldLayoutId id="2147484101" r:id="rId43"/>
    <p:sldLayoutId id="2147484102" r:id="rId44"/>
    <p:sldLayoutId id="2147484103" r:id="rId45"/>
    <p:sldLayoutId id="2147484104" r:id="rId46"/>
    <p:sldLayoutId id="2147484105" r:id="rId47"/>
    <p:sldLayoutId id="2147484106" r:id="rId48"/>
    <p:sldLayoutId id="2147484107" r:id="rId49"/>
    <p:sldLayoutId id="2147484108" r:id="rId50"/>
    <p:sldLayoutId id="2147484109" r:id="rId51"/>
    <p:sldLayoutId id="2147484110" r:id="rId52"/>
    <p:sldLayoutId id="2147484111" r:id="rId53"/>
    <p:sldLayoutId id="2147484112" r:id="rId54"/>
    <p:sldLayoutId id="2147484113" r:id="rId55"/>
    <p:sldLayoutId id="2147484114" r:id="rId56"/>
    <p:sldLayoutId id="2147484115" r:id="rId57"/>
    <p:sldLayoutId id="2147484116" r:id="rId58"/>
    <p:sldLayoutId id="2147484117" r:id="rId59"/>
    <p:sldLayoutId id="2147484118" r:id="rId60"/>
    <p:sldLayoutId id="2147484119" r:id="rId61"/>
    <p:sldLayoutId id="2147484120" r:id="rId62"/>
    <p:sldLayoutId id="2147484121" r:id="rId63"/>
    <p:sldLayoutId id="2147484122" r:id="rId64"/>
    <p:sldLayoutId id="2147484123" r:id="rId65"/>
    <p:sldLayoutId id="2147484124" r:id="rId66"/>
    <p:sldLayoutId id="2147484125" r:id="rId67"/>
    <p:sldLayoutId id="2147484126" r:id="rId68"/>
    <p:sldLayoutId id="2147484127" r:id="rId69"/>
    <p:sldLayoutId id="2147484128" r:id="rId70"/>
    <p:sldLayoutId id="2147484129" r:id="rId71"/>
    <p:sldLayoutId id="2147484130" r:id="rId72"/>
    <p:sldLayoutId id="2147484131" r:id="rId73"/>
    <p:sldLayoutId id="2147484132" r:id="rId74"/>
    <p:sldLayoutId id="2147484133" r:id="rId75"/>
    <p:sldLayoutId id="2147484134" r:id="rId76"/>
    <p:sldLayoutId id="2147484135" r:id="rId77"/>
    <p:sldLayoutId id="2147484136" r:id="rId78"/>
    <p:sldLayoutId id="2147484137" r:id="rId79"/>
    <p:sldLayoutId id="2147484138" r:id="rId80"/>
    <p:sldLayoutId id="2147484139" r:id="rId81"/>
    <p:sldLayoutId id="2147484140" r:id="rId82"/>
    <p:sldLayoutId id="2147484141" r:id="rId83"/>
    <p:sldLayoutId id="2147484142" r:id="rId84"/>
    <p:sldLayoutId id="2147484143" r:id="rId85"/>
    <p:sldLayoutId id="2147484144" r:id="rId86"/>
    <p:sldLayoutId id="2147484145" r:id="rId87"/>
    <p:sldLayoutId id="2147484146" r:id="rId88"/>
    <p:sldLayoutId id="2147484147" r:id="rId89"/>
    <p:sldLayoutId id="2147484148" r:id="rId90"/>
    <p:sldLayoutId id="2147484149" r:id="rId91"/>
    <p:sldLayoutId id="2147484150" r:id="rId92"/>
    <p:sldLayoutId id="2147484151" r:id="rId93"/>
    <p:sldLayoutId id="2147484152" r:id="rId94"/>
    <p:sldLayoutId id="2147484153" r:id="rId95"/>
    <p:sldLayoutId id="2147484154" r:id="rId96"/>
    <p:sldLayoutId id="2147484155" r:id="rId97"/>
    <p:sldLayoutId id="2147484156" r:id="rId98"/>
    <p:sldLayoutId id="2147484157" r:id="rId99"/>
    <p:sldLayoutId id="2147484158" r:id="rId100"/>
    <p:sldLayoutId id="2147484159" r:id="rId101"/>
    <p:sldLayoutId id="2147484160" r:id="rId102"/>
    <p:sldLayoutId id="2147484161" r:id="rId103"/>
    <p:sldLayoutId id="2147484162" r:id="rId104"/>
    <p:sldLayoutId id="2147484163" r:id="rId105"/>
    <p:sldLayoutId id="2147484164" r:id="rId106"/>
    <p:sldLayoutId id="2147484165" r:id="rId107"/>
    <p:sldLayoutId id="2147484166" r:id="rId108"/>
    <p:sldLayoutId id="2147484167" r:id="rId109"/>
    <p:sldLayoutId id="2147484168" r:id="rId110"/>
    <p:sldLayoutId id="2147484169" r:id="rId111"/>
    <p:sldLayoutId id="2147484170" r:id="rId112"/>
    <p:sldLayoutId id="2147484171" r:id="rId113"/>
    <p:sldLayoutId id="2147484172" r:id="rId114"/>
    <p:sldLayoutId id="2147484173" r:id="rId115"/>
    <p:sldLayoutId id="2147484174" r:id="rId116"/>
    <p:sldLayoutId id="2147484175" r:id="rId117"/>
    <p:sldLayoutId id="2147484176" r:id="rId118"/>
    <p:sldLayoutId id="2147484177" r:id="rId119"/>
    <p:sldLayoutId id="2147484178" r:id="rId120"/>
    <p:sldLayoutId id="2147484179" r:id="rId121"/>
    <p:sldLayoutId id="2147484180" r:id="rId122"/>
    <p:sldLayoutId id="2147484181" r:id="rId123"/>
    <p:sldLayoutId id="2147484182" r:id="rId124"/>
    <p:sldLayoutId id="2147484183" r:id="rId125"/>
    <p:sldLayoutId id="2147484184" r:id="rId126"/>
    <p:sldLayoutId id="2147484185" r:id="rId127"/>
    <p:sldLayoutId id="2147484186" r:id="rId128"/>
    <p:sldLayoutId id="2147484187" r:id="rId129"/>
    <p:sldLayoutId id="2147484188" r:id="rId130"/>
    <p:sldLayoutId id="2147484189" r:id="rId131"/>
    <p:sldLayoutId id="2147484190" r:id="rId132"/>
    <p:sldLayoutId id="2147484191" r:id="rId133"/>
    <p:sldLayoutId id="2147484192" r:id="rId134"/>
    <p:sldLayoutId id="2147484193" r:id="rId135"/>
  </p:sldLayoutIdLst>
  <p:transition spd="med"/>
  <p:txStyles>
    <p:titleStyle>
      <a:lvl1pPr defTabSz="457200">
        <a:defRPr sz="2400" b="1">
          <a:latin typeface="Arial"/>
          <a:ea typeface="Arial"/>
          <a:cs typeface="Arial"/>
          <a:sym typeface="Arial"/>
        </a:defRPr>
      </a:lvl1pPr>
      <a:lvl2pPr defTabSz="457200">
        <a:defRPr sz="2400" b="1">
          <a:latin typeface="Arial"/>
          <a:ea typeface="Arial"/>
          <a:cs typeface="Arial"/>
          <a:sym typeface="Arial"/>
        </a:defRPr>
      </a:lvl2pPr>
      <a:lvl3pPr defTabSz="457200">
        <a:defRPr sz="2400" b="1">
          <a:latin typeface="Arial"/>
          <a:ea typeface="Arial"/>
          <a:cs typeface="Arial"/>
          <a:sym typeface="Arial"/>
        </a:defRPr>
      </a:lvl3pPr>
      <a:lvl4pPr defTabSz="457200">
        <a:defRPr sz="2400" b="1">
          <a:latin typeface="Arial"/>
          <a:ea typeface="Arial"/>
          <a:cs typeface="Arial"/>
          <a:sym typeface="Arial"/>
        </a:defRPr>
      </a:lvl4pPr>
      <a:lvl5pPr defTabSz="457200">
        <a:defRPr sz="2400" b="1">
          <a:latin typeface="Arial"/>
          <a:ea typeface="Arial"/>
          <a:cs typeface="Arial"/>
          <a:sym typeface="Arial"/>
        </a:defRPr>
      </a:lvl5pPr>
      <a:lvl6pPr defTabSz="457200">
        <a:defRPr sz="2400" b="1">
          <a:latin typeface="Arial"/>
          <a:ea typeface="Arial"/>
          <a:cs typeface="Arial"/>
          <a:sym typeface="Arial"/>
        </a:defRPr>
      </a:lvl6pPr>
      <a:lvl7pPr defTabSz="457200">
        <a:defRPr sz="2400" b="1">
          <a:latin typeface="Arial"/>
          <a:ea typeface="Arial"/>
          <a:cs typeface="Arial"/>
          <a:sym typeface="Arial"/>
        </a:defRPr>
      </a:lvl7pPr>
      <a:lvl8pPr defTabSz="457200">
        <a:defRPr sz="2400" b="1">
          <a:latin typeface="Arial"/>
          <a:ea typeface="Arial"/>
          <a:cs typeface="Arial"/>
          <a:sym typeface="Arial"/>
        </a:defRPr>
      </a:lvl8pPr>
      <a:lvl9pPr defTabSz="457200">
        <a:defRPr sz="2400" b="1">
          <a:latin typeface="Arial"/>
          <a:ea typeface="Arial"/>
          <a:cs typeface="Arial"/>
          <a:sym typeface="Arial"/>
        </a:defRPr>
      </a:lvl9pPr>
    </p:titleStyle>
    <p:bodyStyle>
      <a:lvl1pPr marL="342900" indent="-342900" defTabSz="457200">
        <a:spcBef>
          <a:spcPts val="700"/>
        </a:spcBef>
        <a:buSzPct val="100000"/>
        <a:buFont typeface="Arial"/>
        <a:buChar char="•"/>
        <a:defRPr sz="3200">
          <a:latin typeface="Arial"/>
          <a:ea typeface="Arial"/>
          <a:cs typeface="Arial"/>
          <a:sym typeface="Arial"/>
        </a:defRPr>
      </a:lvl1pPr>
      <a:lvl2pPr marL="783771" indent="-326571" defTabSz="457200">
        <a:spcBef>
          <a:spcPts val="700"/>
        </a:spcBef>
        <a:buSzPct val="100000"/>
        <a:buFont typeface="Arial"/>
        <a:buChar char="–"/>
        <a:defRPr sz="3200">
          <a:latin typeface="Arial"/>
          <a:ea typeface="Arial"/>
          <a:cs typeface="Arial"/>
          <a:sym typeface="Arial"/>
        </a:defRPr>
      </a:lvl2pPr>
      <a:lvl3pPr marL="1219200" indent="-304800" defTabSz="457200">
        <a:spcBef>
          <a:spcPts val="700"/>
        </a:spcBef>
        <a:buSzPct val="100000"/>
        <a:buFont typeface="Arial"/>
        <a:buChar char="•"/>
        <a:defRPr sz="3200">
          <a:latin typeface="Arial"/>
          <a:ea typeface="Arial"/>
          <a:cs typeface="Arial"/>
          <a:sym typeface="Arial"/>
        </a:defRPr>
      </a:lvl3pPr>
      <a:lvl4pPr marL="1737360" indent="-365760" defTabSz="457200">
        <a:spcBef>
          <a:spcPts val="700"/>
        </a:spcBef>
        <a:buSzPct val="100000"/>
        <a:buFont typeface="Arial"/>
        <a:buChar char="–"/>
        <a:defRPr sz="3200">
          <a:latin typeface="Arial"/>
          <a:ea typeface="Arial"/>
          <a:cs typeface="Arial"/>
          <a:sym typeface="Arial"/>
        </a:defRPr>
      </a:lvl4pPr>
      <a:lvl5pPr marL="2194560" indent="-365760" defTabSz="457200">
        <a:spcBef>
          <a:spcPts val="700"/>
        </a:spcBef>
        <a:buSzPct val="100000"/>
        <a:buFont typeface="Arial"/>
        <a:buChar char="»"/>
        <a:defRPr sz="3200">
          <a:latin typeface="Arial"/>
          <a:ea typeface="Arial"/>
          <a:cs typeface="Arial"/>
          <a:sym typeface="Arial"/>
        </a:defRPr>
      </a:lvl5pPr>
      <a:lvl6pPr marL="2651760" indent="-365760" defTabSz="457200">
        <a:spcBef>
          <a:spcPts val="700"/>
        </a:spcBef>
        <a:buSzPct val="100000"/>
        <a:buFont typeface="Arial"/>
        <a:buChar char="•"/>
        <a:defRPr sz="3200">
          <a:latin typeface="Arial"/>
          <a:ea typeface="Arial"/>
          <a:cs typeface="Arial"/>
          <a:sym typeface="Arial"/>
        </a:defRPr>
      </a:lvl6pPr>
      <a:lvl7pPr marL="3108960" indent="-365760" defTabSz="457200">
        <a:spcBef>
          <a:spcPts val="700"/>
        </a:spcBef>
        <a:buSzPct val="100000"/>
        <a:buFont typeface="Arial"/>
        <a:buChar char="•"/>
        <a:defRPr sz="3200">
          <a:latin typeface="Arial"/>
          <a:ea typeface="Arial"/>
          <a:cs typeface="Arial"/>
          <a:sym typeface="Arial"/>
        </a:defRPr>
      </a:lvl7pPr>
      <a:lvl8pPr marL="3566159" indent="-365759" defTabSz="457200">
        <a:spcBef>
          <a:spcPts val="700"/>
        </a:spcBef>
        <a:buSzPct val="100000"/>
        <a:buFont typeface="Arial"/>
        <a:buChar char="•"/>
        <a:defRPr sz="3200">
          <a:latin typeface="Arial"/>
          <a:ea typeface="Arial"/>
          <a:cs typeface="Arial"/>
          <a:sym typeface="Arial"/>
        </a:defRPr>
      </a:lvl8pPr>
      <a:lvl9pPr marL="4023359" indent="-365759" defTabSz="457200">
        <a:spcBef>
          <a:spcPts val="700"/>
        </a:spcBef>
        <a:buSzPct val="100000"/>
        <a:buFont typeface="Arial"/>
        <a:buChar char="•"/>
        <a:defRPr sz="3200">
          <a:latin typeface="Arial"/>
          <a:ea typeface="Arial"/>
          <a:cs typeface="Arial"/>
          <a:sym typeface="Arial"/>
        </a:defRPr>
      </a:lvl9pPr>
    </p:bodyStyle>
    <p:otherStyle>
      <a:lvl1pPr defTabSz="457200">
        <a:defRPr>
          <a:solidFill>
            <a:schemeClr val="tx1"/>
          </a:solidFill>
          <a:latin typeface="+mn-lt"/>
          <a:ea typeface="+mn-ea"/>
          <a:cs typeface="+mn-cs"/>
          <a:sym typeface="Arial"/>
        </a:defRPr>
      </a:lvl1pPr>
      <a:lvl2pPr defTabSz="457200">
        <a:defRPr>
          <a:solidFill>
            <a:schemeClr val="tx1"/>
          </a:solidFill>
          <a:latin typeface="+mn-lt"/>
          <a:ea typeface="+mn-ea"/>
          <a:cs typeface="+mn-cs"/>
          <a:sym typeface="Arial"/>
        </a:defRPr>
      </a:lvl2pPr>
      <a:lvl3pPr defTabSz="457200">
        <a:defRPr>
          <a:solidFill>
            <a:schemeClr val="tx1"/>
          </a:solidFill>
          <a:latin typeface="+mn-lt"/>
          <a:ea typeface="+mn-ea"/>
          <a:cs typeface="+mn-cs"/>
          <a:sym typeface="Arial"/>
        </a:defRPr>
      </a:lvl3pPr>
      <a:lvl4pPr defTabSz="457200">
        <a:defRPr>
          <a:solidFill>
            <a:schemeClr val="tx1"/>
          </a:solidFill>
          <a:latin typeface="+mn-lt"/>
          <a:ea typeface="+mn-ea"/>
          <a:cs typeface="+mn-cs"/>
          <a:sym typeface="Arial"/>
        </a:defRPr>
      </a:lvl4pPr>
      <a:lvl5pPr defTabSz="457200">
        <a:defRPr>
          <a:solidFill>
            <a:schemeClr val="tx1"/>
          </a:solidFill>
          <a:latin typeface="+mn-lt"/>
          <a:ea typeface="+mn-ea"/>
          <a:cs typeface="+mn-cs"/>
          <a:sym typeface="Arial"/>
        </a:defRPr>
      </a:lvl5pPr>
      <a:lvl6pPr defTabSz="457200">
        <a:defRPr>
          <a:solidFill>
            <a:schemeClr val="tx1"/>
          </a:solidFill>
          <a:latin typeface="+mn-lt"/>
          <a:ea typeface="+mn-ea"/>
          <a:cs typeface="+mn-cs"/>
          <a:sym typeface="Arial"/>
        </a:defRPr>
      </a:lvl6pPr>
      <a:lvl7pPr defTabSz="457200">
        <a:defRPr>
          <a:solidFill>
            <a:schemeClr val="tx1"/>
          </a:solidFill>
          <a:latin typeface="+mn-lt"/>
          <a:ea typeface="+mn-ea"/>
          <a:cs typeface="+mn-cs"/>
          <a:sym typeface="Arial"/>
        </a:defRPr>
      </a:lvl7pPr>
      <a:lvl8pPr defTabSz="457200">
        <a:defRPr>
          <a:solidFill>
            <a:schemeClr val="tx1"/>
          </a:solidFill>
          <a:latin typeface="+mn-lt"/>
          <a:ea typeface="+mn-ea"/>
          <a:cs typeface="+mn-cs"/>
          <a:sym typeface="Arial"/>
        </a:defRPr>
      </a:lvl8pPr>
      <a:lvl9pPr defTabSz="457200">
        <a:defRPr>
          <a:solidFill>
            <a:schemeClr val="tx1"/>
          </a:solidFill>
          <a:latin typeface="+mn-lt"/>
          <a:ea typeface="+mn-ea"/>
          <a:cs typeface="+mn-cs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1.png" descr="JPL-logo_Stacked_RedBlack-RGB_small_040615.eps"/>
          <p:cNvPicPr/>
          <p:nvPr/>
        </p:nvPicPr>
        <p:blipFill>
          <a:blip r:embed="rId138" cstate="print">
            <a:extLst/>
          </a:blip>
          <a:srcRect b="36678"/>
          <a:stretch>
            <a:fillRect/>
          </a:stretch>
        </p:blipFill>
        <p:spPr>
          <a:xfrm>
            <a:off x="8607083" y="4867030"/>
            <a:ext cx="347747" cy="120109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341087" y="1161142"/>
            <a:ext cx="8364764" cy="39823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/>
          <a:lstStyle/>
          <a:p>
            <a:pPr lvl="0">
              <a:defRPr sz="1800"/>
            </a:pPr>
            <a:r>
              <a:rPr sz="3200"/>
              <a:t>Click to edit Master text styles</a:t>
            </a:r>
          </a:p>
          <a:p>
            <a:pPr lvl="1">
              <a:defRPr sz="1800"/>
            </a:pPr>
            <a:r>
              <a:rPr sz="3200"/>
              <a:t>Second level</a:t>
            </a:r>
          </a:p>
          <a:p>
            <a:pPr lvl="2">
              <a:defRPr sz="1800"/>
            </a:pPr>
            <a:r>
              <a:rPr sz="3200"/>
              <a:t>Third level</a:t>
            </a:r>
          </a:p>
          <a:p>
            <a:pPr lvl="3">
              <a:defRPr sz="1800"/>
            </a:pPr>
            <a:r>
              <a:rPr sz="3200"/>
              <a:t>Fourth level</a:t>
            </a:r>
          </a:p>
          <a:p>
            <a:pPr lvl="4">
              <a:defRPr sz="1800"/>
            </a:pPr>
            <a:r>
              <a:rPr sz="3200"/>
              <a:t>Fifth level</a:t>
            </a:r>
          </a:p>
        </p:txBody>
      </p:sp>
      <p:sp>
        <p:nvSpPr>
          <p:cNvPr id="4" name="Shape 4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9173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/>
          <a:lstStyle/>
          <a:p>
            <a:pPr lvl="0">
              <a:defRPr sz="1800" b="0"/>
            </a:pPr>
            <a:r>
              <a:rPr sz="2400" b="1"/>
              <a:t>Click to Edit Header</a:t>
            </a:r>
          </a:p>
        </p:txBody>
      </p:sp>
      <p:sp>
        <p:nvSpPr>
          <p:cNvPr id="5" name="Shape 5"/>
          <p:cNvSpPr>
            <a:spLocks noGrp="1"/>
          </p:cNvSpPr>
          <p:nvPr>
            <p:ph type="sldNum" sz="quarter" idx="2"/>
          </p:nvPr>
        </p:nvSpPr>
        <p:spPr>
          <a:xfrm>
            <a:off x="6553200" y="4797742"/>
            <a:ext cx="2053884" cy="350660"/>
          </a:xfrm>
          <a:prstGeom prst="rect">
            <a:avLst/>
          </a:prstGeom>
          <a:ln w="12700">
            <a:miter lim="400000"/>
          </a:ln>
        </p:spPr>
        <p:txBody>
          <a:bodyPr lIns="45718" tIns="45718" rIns="45718" bIns="45718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95" r:id="rId1"/>
    <p:sldLayoutId id="2147484196" r:id="rId2"/>
    <p:sldLayoutId id="2147484197" r:id="rId3"/>
    <p:sldLayoutId id="2147484198" r:id="rId4"/>
    <p:sldLayoutId id="2147484199" r:id="rId5"/>
    <p:sldLayoutId id="2147484200" r:id="rId6"/>
    <p:sldLayoutId id="2147484201" r:id="rId7"/>
    <p:sldLayoutId id="2147484202" r:id="rId8"/>
    <p:sldLayoutId id="2147484203" r:id="rId9"/>
    <p:sldLayoutId id="2147484204" r:id="rId10"/>
    <p:sldLayoutId id="2147484205" r:id="rId11"/>
    <p:sldLayoutId id="2147484206" r:id="rId12"/>
    <p:sldLayoutId id="2147484207" r:id="rId13"/>
    <p:sldLayoutId id="2147484208" r:id="rId14"/>
    <p:sldLayoutId id="2147484209" r:id="rId15"/>
    <p:sldLayoutId id="2147484210" r:id="rId16"/>
    <p:sldLayoutId id="2147484211" r:id="rId17"/>
    <p:sldLayoutId id="2147484212" r:id="rId18"/>
    <p:sldLayoutId id="2147484213" r:id="rId19"/>
    <p:sldLayoutId id="2147484214" r:id="rId20"/>
    <p:sldLayoutId id="2147484215" r:id="rId21"/>
    <p:sldLayoutId id="2147484216" r:id="rId22"/>
    <p:sldLayoutId id="2147484217" r:id="rId23"/>
    <p:sldLayoutId id="2147484218" r:id="rId24"/>
    <p:sldLayoutId id="2147484219" r:id="rId25"/>
    <p:sldLayoutId id="2147484220" r:id="rId26"/>
    <p:sldLayoutId id="2147484221" r:id="rId27"/>
    <p:sldLayoutId id="2147484222" r:id="rId28"/>
    <p:sldLayoutId id="2147484223" r:id="rId29"/>
    <p:sldLayoutId id="2147484224" r:id="rId30"/>
    <p:sldLayoutId id="2147484225" r:id="rId31"/>
    <p:sldLayoutId id="2147484226" r:id="rId32"/>
    <p:sldLayoutId id="2147484227" r:id="rId33"/>
    <p:sldLayoutId id="2147484228" r:id="rId34"/>
    <p:sldLayoutId id="2147484229" r:id="rId35"/>
    <p:sldLayoutId id="2147484230" r:id="rId36"/>
    <p:sldLayoutId id="2147484231" r:id="rId37"/>
    <p:sldLayoutId id="2147484232" r:id="rId38"/>
    <p:sldLayoutId id="2147484233" r:id="rId39"/>
    <p:sldLayoutId id="2147484234" r:id="rId40"/>
    <p:sldLayoutId id="2147484235" r:id="rId41"/>
    <p:sldLayoutId id="2147484236" r:id="rId42"/>
    <p:sldLayoutId id="2147484237" r:id="rId43"/>
    <p:sldLayoutId id="2147484238" r:id="rId44"/>
    <p:sldLayoutId id="2147484239" r:id="rId45"/>
    <p:sldLayoutId id="2147484240" r:id="rId46"/>
    <p:sldLayoutId id="2147484241" r:id="rId47"/>
    <p:sldLayoutId id="2147484242" r:id="rId48"/>
    <p:sldLayoutId id="2147484243" r:id="rId49"/>
    <p:sldLayoutId id="2147484244" r:id="rId50"/>
    <p:sldLayoutId id="2147484245" r:id="rId51"/>
    <p:sldLayoutId id="2147484246" r:id="rId52"/>
    <p:sldLayoutId id="2147484247" r:id="rId53"/>
    <p:sldLayoutId id="2147484248" r:id="rId54"/>
    <p:sldLayoutId id="2147484249" r:id="rId55"/>
    <p:sldLayoutId id="2147484250" r:id="rId56"/>
    <p:sldLayoutId id="2147484251" r:id="rId57"/>
    <p:sldLayoutId id="2147484252" r:id="rId58"/>
    <p:sldLayoutId id="2147484253" r:id="rId59"/>
    <p:sldLayoutId id="2147484254" r:id="rId60"/>
    <p:sldLayoutId id="2147484255" r:id="rId61"/>
    <p:sldLayoutId id="2147484256" r:id="rId62"/>
    <p:sldLayoutId id="2147484257" r:id="rId63"/>
    <p:sldLayoutId id="2147484258" r:id="rId64"/>
    <p:sldLayoutId id="2147484259" r:id="rId65"/>
    <p:sldLayoutId id="2147484260" r:id="rId66"/>
    <p:sldLayoutId id="2147484261" r:id="rId67"/>
    <p:sldLayoutId id="2147484262" r:id="rId68"/>
    <p:sldLayoutId id="2147484263" r:id="rId69"/>
    <p:sldLayoutId id="2147484264" r:id="rId70"/>
    <p:sldLayoutId id="2147484265" r:id="rId71"/>
    <p:sldLayoutId id="2147484266" r:id="rId72"/>
    <p:sldLayoutId id="2147484267" r:id="rId73"/>
    <p:sldLayoutId id="2147484268" r:id="rId74"/>
    <p:sldLayoutId id="2147484269" r:id="rId75"/>
    <p:sldLayoutId id="2147484270" r:id="rId76"/>
    <p:sldLayoutId id="2147484271" r:id="rId77"/>
    <p:sldLayoutId id="2147484272" r:id="rId78"/>
    <p:sldLayoutId id="2147484273" r:id="rId79"/>
    <p:sldLayoutId id="2147484274" r:id="rId80"/>
    <p:sldLayoutId id="2147484275" r:id="rId81"/>
    <p:sldLayoutId id="2147484276" r:id="rId82"/>
    <p:sldLayoutId id="2147484277" r:id="rId83"/>
    <p:sldLayoutId id="2147484278" r:id="rId84"/>
    <p:sldLayoutId id="2147484279" r:id="rId85"/>
    <p:sldLayoutId id="2147484280" r:id="rId86"/>
    <p:sldLayoutId id="2147484281" r:id="rId87"/>
    <p:sldLayoutId id="2147484282" r:id="rId88"/>
    <p:sldLayoutId id="2147484283" r:id="rId89"/>
    <p:sldLayoutId id="2147484284" r:id="rId90"/>
    <p:sldLayoutId id="2147484285" r:id="rId91"/>
    <p:sldLayoutId id="2147484286" r:id="rId92"/>
    <p:sldLayoutId id="2147484287" r:id="rId93"/>
    <p:sldLayoutId id="2147484288" r:id="rId94"/>
    <p:sldLayoutId id="2147484289" r:id="rId95"/>
    <p:sldLayoutId id="2147484290" r:id="rId96"/>
    <p:sldLayoutId id="2147484291" r:id="rId97"/>
    <p:sldLayoutId id="2147484292" r:id="rId98"/>
    <p:sldLayoutId id="2147484293" r:id="rId99"/>
    <p:sldLayoutId id="2147484294" r:id="rId100"/>
    <p:sldLayoutId id="2147484295" r:id="rId101"/>
    <p:sldLayoutId id="2147484296" r:id="rId102"/>
    <p:sldLayoutId id="2147484297" r:id="rId103"/>
    <p:sldLayoutId id="2147484298" r:id="rId104"/>
    <p:sldLayoutId id="2147484299" r:id="rId105"/>
    <p:sldLayoutId id="2147484300" r:id="rId106"/>
    <p:sldLayoutId id="2147484301" r:id="rId107"/>
    <p:sldLayoutId id="2147484302" r:id="rId108"/>
    <p:sldLayoutId id="2147484303" r:id="rId109"/>
    <p:sldLayoutId id="2147484304" r:id="rId110"/>
    <p:sldLayoutId id="2147484305" r:id="rId111"/>
    <p:sldLayoutId id="2147484306" r:id="rId112"/>
    <p:sldLayoutId id="2147484307" r:id="rId113"/>
    <p:sldLayoutId id="2147484308" r:id="rId114"/>
    <p:sldLayoutId id="2147484309" r:id="rId115"/>
    <p:sldLayoutId id="2147484310" r:id="rId116"/>
    <p:sldLayoutId id="2147484311" r:id="rId117"/>
    <p:sldLayoutId id="2147484312" r:id="rId118"/>
    <p:sldLayoutId id="2147484313" r:id="rId119"/>
    <p:sldLayoutId id="2147484314" r:id="rId120"/>
    <p:sldLayoutId id="2147484315" r:id="rId121"/>
    <p:sldLayoutId id="2147484316" r:id="rId122"/>
    <p:sldLayoutId id="2147484317" r:id="rId123"/>
    <p:sldLayoutId id="2147484318" r:id="rId124"/>
    <p:sldLayoutId id="2147484319" r:id="rId125"/>
    <p:sldLayoutId id="2147484320" r:id="rId126"/>
    <p:sldLayoutId id="2147484321" r:id="rId127"/>
    <p:sldLayoutId id="2147484322" r:id="rId128"/>
    <p:sldLayoutId id="2147484323" r:id="rId129"/>
    <p:sldLayoutId id="2147484324" r:id="rId130"/>
    <p:sldLayoutId id="2147484325" r:id="rId131"/>
    <p:sldLayoutId id="2147484326" r:id="rId132"/>
    <p:sldLayoutId id="2147484327" r:id="rId133"/>
    <p:sldLayoutId id="2147484328" r:id="rId134"/>
    <p:sldLayoutId id="2147484329" r:id="rId135"/>
    <p:sldLayoutId id="2147484330" r:id="rId136"/>
  </p:sldLayoutIdLst>
  <p:transition spd="med"/>
  <p:txStyles>
    <p:titleStyle>
      <a:lvl1pPr defTabSz="457200">
        <a:defRPr sz="2400" b="1">
          <a:latin typeface="Arial"/>
          <a:ea typeface="Arial"/>
          <a:cs typeface="Arial"/>
          <a:sym typeface="Arial"/>
        </a:defRPr>
      </a:lvl1pPr>
      <a:lvl2pPr defTabSz="457200">
        <a:defRPr sz="2400" b="1">
          <a:latin typeface="Arial"/>
          <a:ea typeface="Arial"/>
          <a:cs typeface="Arial"/>
          <a:sym typeface="Arial"/>
        </a:defRPr>
      </a:lvl2pPr>
      <a:lvl3pPr defTabSz="457200">
        <a:defRPr sz="2400" b="1">
          <a:latin typeface="Arial"/>
          <a:ea typeface="Arial"/>
          <a:cs typeface="Arial"/>
          <a:sym typeface="Arial"/>
        </a:defRPr>
      </a:lvl3pPr>
      <a:lvl4pPr defTabSz="457200">
        <a:defRPr sz="2400" b="1">
          <a:latin typeface="Arial"/>
          <a:ea typeface="Arial"/>
          <a:cs typeface="Arial"/>
          <a:sym typeface="Arial"/>
        </a:defRPr>
      </a:lvl4pPr>
      <a:lvl5pPr defTabSz="457200">
        <a:defRPr sz="2400" b="1">
          <a:latin typeface="Arial"/>
          <a:ea typeface="Arial"/>
          <a:cs typeface="Arial"/>
          <a:sym typeface="Arial"/>
        </a:defRPr>
      </a:lvl5pPr>
      <a:lvl6pPr defTabSz="457200">
        <a:defRPr sz="2400" b="1">
          <a:latin typeface="Arial"/>
          <a:ea typeface="Arial"/>
          <a:cs typeface="Arial"/>
          <a:sym typeface="Arial"/>
        </a:defRPr>
      </a:lvl6pPr>
      <a:lvl7pPr defTabSz="457200">
        <a:defRPr sz="2400" b="1">
          <a:latin typeface="Arial"/>
          <a:ea typeface="Arial"/>
          <a:cs typeface="Arial"/>
          <a:sym typeface="Arial"/>
        </a:defRPr>
      </a:lvl7pPr>
      <a:lvl8pPr defTabSz="457200">
        <a:defRPr sz="2400" b="1">
          <a:latin typeface="Arial"/>
          <a:ea typeface="Arial"/>
          <a:cs typeface="Arial"/>
          <a:sym typeface="Arial"/>
        </a:defRPr>
      </a:lvl8pPr>
      <a:lvl9pPr defTabSz="457200">
        <a:defRPr sz="2400" b="1">
          <a:latin typeface="Arial"/>
          <a:ea typeface="Arial"/>
          <a:cs typeface="Arial"/>
          <a:sym typeface="Arial"/>
        </a:defRPr>
      </a:lvl9pPr>
    </p:titleStyle>
    <p:bodyStyle>
      <a:lvl1pPr marL="342900" indent="-342900" defTabSz="457200">
        <a:spcBef>
          <a:spcPts val="700"/>
        </a:spcBef>
        <a:buSzPct val="100000"/>
        <a:buFont typeface="Arial"/>
        <a:buChar char="•"/>
        <a:defRPr sz="3200">
          <a:latin typeface="Arial"/>
          <a:ea typeface="Arial"/>
          <a:cs typeface="Arial"/>
          <a:sym typeface="Arial"/>
        </a:defRPr>
      </a:lvl1pPr>
      <a:lvl2pPr marL="783771" indent="-326571" defTabSz="457200">
        <a:spcBef>
          <a:spcPts val="700"/>
        </a:spcBef>
        <a:buSzPct val="100000"/>
        <a:buFont typeface="Arial"/>
        <a:buChar char="–"/>
        <a:defRPr sz="3200">
          <a:latin typeface="Arial"/>
          <a:ea typeface="Arial"/>
          <a:cs typeface="Arial"/>
          <a:sym typeface="Arial"/>
        </a:defRPr>
      </a:lvl2pPr>
      <a:lvl3pPr marL="1219200" indent="-304800" defTabSz="457200">
        <a:spcBef>
          <a:spcPts val="700"/>
        </a:spcBef>
        <a:buSzPct val="100000"/>
        <a:buFont typeface="Arial"/>
        <a:buChar char="•"/>
        <a:defRPr sz="3200">
          <a:latin typeface="Arial"/>
          <a:ea typeface="Arial"/>
          <a:cs typeface="Arial"/>
          <a:sym typeface="Arial"/>
        </a:defRPr>
      </a:lvl3pPr>
      <a:lvl4pPr marL="1737360" indent="-365760" defTabSz="457200">
        <a:spcBef>
          <a:spcPts val="700"/>
        </a:spcBef>
        <a:buSzPct val="100000"/>
        <a:buFont typeface="Arial"/>
        <a:buChar char="–"/>
        <a:defRPr sz="3200">
          <a:latin typeface="Arial"/>
          <a:ea typeface="Arial"/>
          <a:cs typeface="Arial"/>
          <a:sym typeface="Arial"/>
        </a:defRPr>
      </a:lvl4pPr>
      <a:lvl5pPr marL="2194560" indent="-365760" defTabSz="457200">
        <a:spcBef>
          <a:spcPts val="700"/>
        </a:spcBef>
        <a:buSzPct val="100000"/>
        <a:buFont typeface="Arial"/>
        <a:buChar char="»"/>
        <a:defRPr sz="3200">
          <a:latin typeface="Arial"/>
          <a:ea typeface="Arial"/>
          <a:cs typeface="Arial"/>
          <a:sym typeface="Arial"/>
        </a:defRPr>
      </a:lvl5pPr>
      <a:lvl6pPr marL="2651760" indent="-365760" defTabSz="457200">
        <a:spcBef>
          <a:spcPts val="700"/>
        </a:spcBef>
        <a:buSzPct val="100000"/>
        <a:buFont typeface="Arial"/>
        <a:buChar char="•"/>
        <a:defRPr sz="3200">
          <a:latin typeface="Arial"/>
          <a:ea typeface="Arial"/>
          <a:cs typeface="Arial"/>
          <a:sym typeface="Arial"/>
        </a:defRPr>
      </a:lvl6pPr>
      <a:lvl7pPr marL="3108960" indent="-365760" defTabSz="457200">
        <a:spcBef>
          <a:spcPts val="700"/>
        </a:spcBef>
        <a:buSzPct val="100000"/>
        <a:buFont typeface="Arial"/>
        <a:buChar char="•"/>
        <a:defRPr sz="3200">
          <a:latin typeface="Arial"/>
          <a:ea typeface="Arial"/>
          <a:cs typeface="Arial"/>
          <a:sym typeface="Arial"/>
        </a:defRPr>
      </a:lvl7pPr>
      <a:lvl8pPr marL="3566159" indent="-365759" defTabSz="457200">
        <a:spcBef>
          <a:spcPts val="700"/>
        </a:spcBef>
        <a:buSzPct val="100000"/>
        <a:buFont typeface="Arial"/>
        <a:buChar char="•"/>
        <a:defRPr sz="3200">
          <a:latin typeface="Arial"/>
          <a:ea typeface="Arial"/>
          <a:cs typeface="Arial"/>
          <a:sym typeface="Arial"/>
        </a:defRPr>
      </a:lvl8pPr>
      <a:lvl9pPr marL="4023359" indent="-365759" defTabSz="457200">
        <a:spcBef>
          <a:spcPts val="700"/>
        </a:spcBef>
        <a:buSzPct val="100000"/>
        <a:buFont typeface="Arial"/>
        <a:buChar char="•"/>
        <a:defRPr sz="3200">
          <a:latin typeface="Arial"/>
          <a:ea typeface="Arial"/>
          <a:cs typeface="Arial"/>
          <a:sym typeface="Arial"/>
        </a:defRPr>
      </a:lvl9pPr>
    </p:bodyStyle>
    <p:otherStyle>
      <a:lvl1pPr defTabSz="457200">
        <a:defRPr>
          <a:solidFill>
            <a:schemeClr val="tx1"/>
          </a:solidFill>
          <a:latin typeface="+mn-lt"/>
          <a:ea typeface="+mn-ea"/>
          <a:cs typeface="+mn-cs"/>
          <a:sym typeface="Arial"/>
        </a:defRPr>
      </a:lvl1pPr>
      <a:lvl2pPr defTabSz="457200">
        <a:defRPr>
          <a:solidFill>
            <a:schemeClr val="tx1"/>
          </a:solidFill>
          <a:latin typeface="+mn-lt"/>
          <a:ea typeface="+mn-ea"/>
          <a:cs typeface="+mn-cs"/>
          <a:sym typeface="Arial"/>
        </a:defRPr>
      </a:lvl2pPr>
      <a:lvl3pPr defTabSz="457200">
        <a:defRPr>
          <a:solidFill>
            <a:schemeClr val="tx1"/>
          </a:solidFill>
          <a:latin typeface="+mn-lt"/>
          <a:ea typeface="+mn-ea"/>
          <a:cs typeface="+mn-cs"/>
          <a:sym typeface="Arial"/>
        </a:defRPr>
      </a:lvl3pPr>
      <a:lvl4pPr defTabSz="457200">
        <a:defRPr>
          <a:solidFill>
            <a:schemeClr val="tx1"/>
          </a:solidFill>
          <a:latin typeface="+mn-lt"/>
          <a:ea typeface="+mn-ea"/>
          <a:cs typeface="+mn-cs"/>
          <a:sym typeface="Arial"/>
        </a:defRPr>
      </a:lvl4pPr>
      <a:lvl5pPr defTabSz="457200">
        <a:defRPr>
          <a:solidFill>
            <a:schemeClr val="tx1"/>
          </a:solidFill>
          <a:latin typeface="+mn-lt"/>
          <a:ea typeface="+mn-ea"/>
          <a:cs typeface="+mn-cs"/>
          <a:sym typeface="Arial"/>
        </a:defRPr>
      </a:lvl5pPr>
      <a:lvl6pPr defTabSz="457200">
        <a:defRPr>
          <a:solidFill>
            <a:schemeClr val="tx1"/>
          </a:solidFill>
          <a:latin typeface="+mn-lt"/>
          <a:ea typeface="+mn-ea"/>
          <a:cs typeface="+mn-cs"/>
          <a:sym typeface="Arial"/>
        </a:defRPr>
      </a:lvl6pPr>
      <a:lvl7pPr defTabSz="457200">
        <a:defRPr>
          <a:solidFill>
            <a:schemeClr val="tx1"/>
          </a:solidFill>
          <a:latin typeface="+mn-lt"/>
          <a:ea typeface="+mn-ea"/>
          <a:cs typeface="+mn-cs"/>
          <a:sym typeface="Arial"/>
        </a:defRPr>
      </a:lvl7pPr>
      <a:lvl8pPr defTabSz="457200">
        <a:defRPr>
          <a:solidFill>
            <a:schemeClr val="tx1"/>
          </a:solidFill>
          <a:latin typeface="+mn-lt"/>
          <a:ea typeface="+mn-ea"/>
          <a:cs typeface="+mn-cs"/>
          <a:sym typeface="Arial"/>
        </a:defRPr>
      </a:lvl8pPr>
      <a:lvl9pPr defTabSz="457200">
        <a:defRPr>
          <a:solidFill>
            <a:schemeClr val="tx1"/>
          </a:solidFill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7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4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>
            <a:spLocks noGrp="1"/>
          </p:cNvSpPr>
          <p:nvPr>
            <p:ph type="body" idx="1"/>
          </p:nvPr>
        </p:nvSpPr>
        <p:spPr>
          <a:xfrm>
            <a:off x="5127621" y="1210732"/>
            <a:ext cx="4016379" cy="496149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>
              <a:defRPr sz="1800" b="0"/>
            </a:pPr>
            <a:r>
              <a:rPr sz="2400" b="1"/>
              <a:t>Supro</a:t>
            </a:r>
          </a:p>
        </p:txBody>
      </p:sp>
      <p:sp>
        <p:nvSpPr>
          <p:cNvPr id="502" name="Shape 502"/>
          <p:cNvSpPr/>
          <p:nvPr/>
        </p:nvSpPr>
        <p:spPr>
          <a:xfrm>
            <a:off x="5127621" y="1735951"/>
            <a:ext cx="4016379" cy="467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lvl="0" algn="ctr">
              <a:spcBef>
                <a:spcPts val="200"/>
              </a:spcBef>
            </a:pPr>
            <a:r>
              <a:rPr sz="1200">
                <a:latin typeface="Arial"/>
                <a:ea typeface="Arial"/>
                <a:cs typeface="Arial"/>
                <a:sym typeface="Arial"/>
              </a:rPr>
              <a:t>Final Presentation by: Brian Hoang 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lvl="0" algn="ctr">
              <a:spcBef>
                <a:spcPts val="200"/>
              </a:spcBef>
            </a:pPr>
            <a:r>
              <a:rPr sz="1200">
                <a:latin typeface="Arial"/>
                <a:ea typeface="Arial"/>
                <a:cs typeface="Arial"/>
                <a:sym typeface="Arial"/>
              </a:rPr>
              <a:t>&amp; Chris Villegas</a:t>
            </a:r>
          </a:p>
        </p:txBody>
      </p:sp>
      <p:pic>
        <p:nvPicPr>
          <p:cNvPr id="503" name="image3.png" descr="D2010_0210_alt-v1rgb.png"/>
          <p:cNvPicPr/>
          <p:nvPr/>
        </p:nvPicPr>
        <p:blipFill>
          <a:blip r:embed="rId2" cstate="print">
            <a:extLst/>
          </a:blip>
          <a:srcRect l="25029" t="41706" r="25790" b="4521"/>
          <a:stretch>
            <a:fillRect/>
          </a:stretch>
        </p:blipFill>
        <p:spPr>
          <a:xfrm>
            <a:off x="-3" y="-3"/>
            <a:ext cx="5140478" cy="514350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EC8EF"/>
            </a:gs>
            <a:gs pos="35000">
              <a:srgbClr val="C6D8F3"/>
            </a:gs>
            <a:gs pos="100000">
              <a:srgbClr val="E8F0FB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Shape 549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4476230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Why did we develop Supro?</a:t>
            </a:r>
          </a:p>
          <a:p>
            <a:pPr lvl="0">
              <a:defRPr sz="1800" b="0"/>
            </a:pPr>
            <a:endParaRPr sz="2400" b="1"/>
          </a:p>
          <a:p>
            <a:pPr lvl="0">
              <a:defRPr sz="1800" b="0"/>
            </a:pPr>
            <a:r>
              <a:rPr sz="2400" b="1"/>
              <a:t>Supervisor has a dashboard already but it is limited to displaying one instance of supervisor per web browser window.</a:t>
            </a:r>
          </a:p>
        </p:txBody>
      </p:sp>
      <p:sp>
        <p:nvSpPr>
          <p:cNvPr id="550" name="Shape 550"/>
          <p:cNvSpPr/>
          <p:nvPr/>
        </p:nvSpPr>
        <p:spPr>
          <a:xfrm>
            <a:off x="341297" y="4797742"/>
            <a:ext cx="2133601" cy="3506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/>
            <a:r>
              <a:t>May 23, 2017</a:t>
            </a:r>
          </a:p>
        </p:txBody>
      </p:sp>
      <p:sp>
        <p:nvSpPr>
          <p:cNvPr id="551" name="Shape 551"/>
          <p:cNvSpPr/>
          <p:nvPr/>
        </p:nvSpPr>
        <p:spPr>
          <a:xfrm>
            <a:off x="6553200" y="4797742"/>
            <a:ext cx="1706023" cy="2746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>
            <a:lvl1pPr defTabSz="347472">
              <a:defRPr sz="13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>
              <a:defRPr sz="1800"/>
            </a:pPr>
            <a:r>
              <a:rPr sz="1300"/>
              <a:t>￼</a:t>
            </a:r>
          </a:p>
        </p:txBody>
      </p:sp>
      <p:pic>
        <p:nvPicPr>
          <p:cNvPr id="552" name="image8.png"/>
          <p:cNvPicPr/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1578453" y="2110799"/>
            <a:ext cx="5987094" cy="249462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EC8EF"/>
            </a:gs>
            <a:gs pos="35000">
              <a:srgbClr val="C6D8F3"/>
            </a:gs>
            <a:gs pos="100000">
              <a:srgbClr val="E8F0FB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Shape 55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700">
                <a:solidFill>
                  <a:srgbClr val="808080"/>
                </a:solidFill>
              </a:rPr>
              <a:pPr lvl="0">
                <a:defRPr sz="1800">
                  <a:solidFill>
                    <a:srgbClr val="000000"/>
                  </a:solidFill>
                </a:defRPr>
              </a:pPr>
              <a:t>11</a:t>
            </a:fld>
            <a:endParaRPr sz="700">
              <a:solidFill>
                <a:srgbClr val="808080"/>
              </a:solidFill>
            </a:endParaRPr>
          </a:p>
        </p:txBody>
      </p:sp>
      <p:sp>
        <p:nvSpPr>
          <p:cNvPr id="555" name="Shape 555"/>
          <p:cNvSpPr>
            <a:spLocks noGrp="1"/>
          </p:cNvSpPr>
          <p:nvPr>
            <p:ph type="title"/>
          </p:nvPr>
        </p:nvSpPr>
        <p:spPr>
          <a:xfrm>
            <a:off x="320978" y="243756"/>
            <a:ext cx="8593212" cy="4476230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Why did we develop Supro?</a:t>
            </a:r>
          </a:p>
          <a:p>
            <a:pPr lvl="0">
              <a:defRPr sz="1800" b="0"/>
            </a:pPr>
            <a:endParaRPr sz="2400" b="1"/>
          </a:p>
          <a:p>
            <a:pPr lvl="0">
              <a:defRPr sz="1800" b="0"/>
            </a:pPr>
            <a:r>
              <a:rPr sz="2400" b="1"/>
              <a:t>We wanted to have multiple instances of Supervisor displayed in one dashboard.</a:t>
            </a:r>
          </a:p>
        </p:txBody>
      </p:sp>
      <p:sp>
        <p:nvSpPr>
          <p:cNvPr id="556" name="Shape 556"/>
          <p:cNvSpPr/>
          <p:nvPr/>
        </p:nvSpPr>
        <p:spPr>
          <a:xfrm>
            <a:off x="341297" y="4797742"/>
            <a:ext cx="2133601" cy="3506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/>
            <a:r>
              <a:t>May 23, 2017</a:t>
            </a:r>
          </a:p>
        </p:txBody>
      </p:sp>
      <p:sp>
        <p:nvSpPr>
          <p:cNvPr id="557" name="Shape 557"/>
          <p:cNvSpPr/>
          <p:nvPr/>
        </p:nvSpPr>
        <p:spPr>
          <a:xfrm>
            <a:off x="6553200" y="4797742"/>
            <a:ext cx="1706023" cy="2746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>
            <a:lvl1pPr defTabSz="347472">
              <a:defRPr sz="13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>
              <a:defRPr sz="1800"/>
            </a:pPr>
            <a:r>
              <a:rPr sz="1300"/>
              <a:t>￼</a:t>
            </a:r>
          </a:p>
        </p:txBody>
      </p:sp>
      <p:pic>
        <p:nvPicPr>
          <p:cNvPr id="558" name="image16.png" descr="testbeds.png"/>
          <p:cNvPicPr/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1972028" y="1833610"/>
            <a:ext cx="5199944" cy="28124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EC8EF"/>
            </a:gs>
            <a:gs pos="35000">
              <a:srgbClr val="C6D8F3"/>
            </a:gs>
            <a:gs pos="100000">
              <a:srgbClr val="E8F0FB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Shape 560"/>
          <p:cNvSpPr>
            <a:spLocks noGrp="1"/>
          </p:cNvSpPr>
          <p:nvPr>
            <p:ph type="body" idx="1"/>
          </p:nvPr>
        </p:nvSpPr>
        <p:spPr>
          <a:xfrm>
            <a:off x="389618" y="642459"/>
            <a:ext cx="8364764" cy="290767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57200" lvl="0" indent="-457200">
              <a:defRPr sz="1800"/>
            </a:pPr>
            <a:r>
              <a:rPr sz="2400"/>
              <a:t>Help with Navy testing and research of autonomous boats</a:t>
            </a:r>
          </a:p>
          <a:p>
            <a:pPr lvl="0">
              <a:defRPr sz="1800"/>
            </a:pPr>
            <a:endParaRPr/>
          </a:p>
          <a:p>
            <a:pPr marL="457200" lvl="0" indent="-457200">
              <a:defRPr sz="1800"/>
            </a:pPr>
            <a:r>
              <a:rPr sz="2400"/>
              <a:t>Create an intuitive user interface where testers can easily manage </a:t>
            </a:r>
            <a:r>
              <a:rPr sz="2400" b="1"/>
              <a:t>Supervisor </a:t>
            </a:r>
            <a:r>
              <a:rPr sz="2400"/>
              <a:t>processes</a:t>
            </a:r>
          </a:p>
          <a:p>
            <a:pPr lvl="0">
              <a:defRPr sz="1800"/>
            </a:pPr>
            <a:endParaRPr/>
          </a:p>
          <a:p>
            <a:pPr marL="457200" lvl="0" indent="-457200">
              <a:defRPr sz="1800"/>
            </a:pPr>
            <a:r>
              <a:rPr sz="2400"/>
              <a:t>Design our module so that our code can easily be used for other projects</a:t>
            </a:r>
          </a:p>
        </p:txBody>
      </p:sp>
      <p:sp>
        <p:nvSpPr>
          <p:cNvPr id="561" name="Shape 561"/>
          <p:cNvSpPr>
            <a:spLocks noGrp="1"/>
          </p:cNvSpPr>
          <p:nvPr>
            <p:ph type="title"/>
          </p:nvPr>
        </p:nvSpPr>
        <p:spPr>
          <a:xfrm>
            <a:off x="320977" y="243757"/>
            <a:ext cx="8593213" cy="4703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defTabSz="370331">
              <a:defRPr sz="2500"/>
            </a:lvl1pPr>
          </a:lstStyle>
          <a:p>
            <a:pPr lvl="0">
              <a:defRPr sz="1800" b="0"/>
            </a:pPr>
            <a:r>
              <a:rPr sz="2500" b="1"/>
              <a:t>Objectives</a:t>
            </a:r>
          </a:p>
        </p:txBody>
      </p:sp>
      <p:sp>
        <p:nvSpPr>
          <p:cNvPr id="562" name="Shape 562"/>
          <p:cNvSpPr/>
          <p:nvPr/>
        </p:nvSpPr>
        <p:spPr>
          <a:xfrm>
            <a:off x="341297" y="4797742"/>
            <a:ext cx="2133601" cy="3506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/>
            <a:r>
              <a:t>May 23, 2017</a:t>
            </a:r>
          </a:p>
        </p:txBody>
      </p:sp>
      <p:sp>
        <p:nvSpPr>
          <p:cNvPr id="563" name="Shape 563"/>
          <p:cNvSpPr>
            <a:spLocks noGrp="1"/>
          </p:cNvSpPr>
          <p:nvPr>
            <p:ph type="sldNum" sz="quarter" idx="2"/>
          </p:nvPr>
        </p:nvSpPr>
        <p:spPr>
          <a:xfrm>
            <a:off x="6553200" y="4797742"/>
            <a:ext cx="2053883" cy="2746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>
            <a:lvl1pPr defTabSz="347472">
              <a:defRPr sz="1300"/>
            </a:lvl1pPr>
          </a:lstStyle>
          <a:p>
            <a:pPr lvl="0">
              <a:defRPr sz="1800"/>
            </a:pPr>
            <a:fld id="{86CB4B4D-7CA3-9044-876B-883B54F8677D}" type="slidenum">
              <a:rPr sz="1300"/>
              <a:pPr lvl="0">
                <a:defRPr sz="1800"/>
              </a:pPr>
              <a:t>12</a:t>
            </a:fld>
            <a:endParaRPr sz="1300"/>
          </a:p>
        </p:txBody>
      </p:sp>
      <p:pic>
        <p:nvPicPr>
          <p:cNvPr id="564" name="pasted-image.tif"/>
          <p:cNvPicPr/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3487107" y="3001416"/>
            <a:ext cx="2053884" cy="205388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EC8EF"/>
            </a:gs>
            <a:gs pos="35000">
              <a:srgbClr val="C6D8F3"/>
            </a:gs>
            <a:gs pos="100000">
              <a:srgbClr val="E8F0FB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Shape 566"/>
          <p:cNvSpPr>
            <a:spLocks noGrp="1"/>
          </p:cNvSpPr>
          <p:nvPr>
            <p:ph type="body" idx="1"/>
          </p:nvPr>
        </p:nvSpPr>
        <p:spPr>
          <a:xfrm>
            <a:off x="341087" y="861059"/>
            <a:ext cx="8702703" cy="1411699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57200" lvl="0" indent="-457200">
              <a:defRPr sz="1800"/>
            </a:pPr>
            <a:r>
              <a:rPr sz="2400" b="1"/>
              <a:t>Python</a:t>
            </a:r>
            <a:r>
              <a:rPr sz="2400"/>
              <a:t> - Object oriented language used for </a:t>
            </a:r>
            <a:r>
              <a:rPr sz="2400" b="1"/>
              <a:t>Supro </a:t>
            </a:r>
            <a:r>
              <a:rPr sz="2400"/>
              <a:t>backend</a:t>
            </a:r>
          </a:p>
          <a:p>
            <a:pPr marL="457200" lvl="0" indent="-457200">
              <a:defRPr sz="1800"/>
            </a:pPr>
            <a:r>
              <a:rPr sz="2400" b="1"/>
              <a:t>Angular </a:t>
            </a:r>
            <a:r>
              <a:rPr sz="2400"/>
              <a:t>- </a:t>
            </a:r>
            <a:r>
              <a:rPr sz="2400" b="1"/>
              <a:t>JavaScript </a:t>
            </a:r>
            <a:r>
              <a:rPr sz="2400"/>
              <a:t>framework used for </a:t>
            </a:r>
            <a:r>
              <a:rPr sz="2400" b="1"/>
              <a:t>Supro </a:t>
            </a:r>
            <a:r>
              <a:rPr sz="2400"/>
              <a:t>frontend</a:t>
            </a:r>
          </a:p>
        </p:txBody>
      </p:sp>
      <p:sp>
        <p:nvSpPr>
          <p:cNvPr id="567" name="Shape 567"/>
          <p:cNvSpPr>
            <a:spLocks noGrp="1"/>
          </p:cNvSpPr>
          <p:nvPr>
            <p:ph type="title"/>
          </p:nvPr>
        </p:nvSpPr>
        <p:spPr>
          <a:xfrm>
            <a:off x="320977" y="243757"/>
            <a:ext cx="8593213" cy="4703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defTabSz="370331">
              <a:defRPr sz="2500"/>
            </a:lvl1pPr>
          </a:lstStyle>
          <a:p>
            <a:pPr lvl="0">
              <a:defRPr sz="1800" b="0"/>
            </a:pPr>
            <a:r>
              <a:rPr sz="2500" b="1"/>
              <a:t>Our approach</a:t>
            </a:r>
          </a:p>
        </p:txBody>
      </p:sp>
      <p:sp>
        <p:nvSpPr>
          <p:cNvPr id="568" name="Shape 568"/>
          <p:cNvSpPr/>
          <p:nvPr/>
        </p:nvSpPr>
        <p:spPr>
          <a:xfrm>
            <a:off x="341297" y="4797742"/>
            <a:ext cx="2133601" cy="3506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/>
            <a:r>
              <a:t>May 23, 2017</a:t>
            </a:r>
          </a:p>
        </p:txBody>
      </p:sp>
      <p:sp>
        <p:nvSpPr>
          <p:cNvPr id="569" name="Shape 569"/>
          <p:cNvSpPr>
            <a:spLocks noGrp="1"/>
          </p:cNvSpPr>
          <p:nvPr>
            <p:ph type="sldNum" sz="quarter" idx="2"/>
          </p:nvPr>
        </p:nvSpPr>
        <p:spPr>
          <a:xfrm>
            <a:off x="6553200" y="4797742"/>
            <a:ext cx="2053883" cy="2746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>
            <a:lvl1pPr defTabSz="347472">
              <a:defRPr sz="1300"/>
            </a:lvl1pPr>
          </a:lstStyle>
          <a:p>
            <a:pPr lvl="0">
              <a:defRPr sz="1800"/>
            </a:pPr>
            <a:fld id="{86CB4B4D-7CA3-9044-876B-883B54F8677D}" type="slidenum">
              <a:rPr sz="1300"/>
              <a:pPr lvl="0">
                <a:defRPr sz="1800"/>
              </a:pPr>
              <a:t>13</a:t>
            </a:fld>
            <a:endParaRPr sz="1300"/>
          </a:p>
        </p:txBody>
      </p:sp>
      <p:pic>
        <p:nvPicPr>
          <p:cNvPr id="570" name="pasted-image.tif"/>
          <p:cNvPicPr/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4444652" y="1701948"/>
            <a:ext cx="2768601" cy="2933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571" name="pasted-image.tif"/>
          <p:cNvPicPr/>
          <p:nvPr/>
        </p:nvPicPr>
        <p:blipFill>
          <a:blip r:embed="rId3" cstate="print">
            <a:extLst/>
          </a:blip>
          <a:stretch>
            <a:fillRect/>
          </a:stretch>
        </p:blipFill>
        <p:spPr>
          <a:xfrm>
            <a:off x="1285329" y="1740048"/>
            <a:ext cx="2844801" cy="2857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EC8EF"/>
            </a:gs>
            <a:gs pos="35000">
              <a:srgbClr val="C6D8F3"/>
            </a:gs>
            <a:gs pos="100000">
              <a:srgbClr val="E8F0FB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Shape 573"/>
          <p:cNvSpPr>
            <a:spLocks noGrp="1"/>
          </p:cNvSpPr>
          <p:nvPr>
            <p:ph type="body" idx="1"/>
          </p:nvPr>
        </p:nvSpPr>
        <p:spPr>
          <a:xfrm>
            <a:off x="389618" y="1169893"/>
            <a:ext cx="8364764" cy="3241364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726015" lvl="0" indent="-726015">
              <a:spcBef>
                <a:spcPts val="600"/>
              </a:spcBef>
              <a:defRPr sz="1800"/>
            </a:pPr>
            <a:r>
              <a:rPr sz="2800"/>
              <a:t>Supervisor</a:t>
            </a:r>
          </a:p>
          <a:p>
            <a:pPr marL="726015" lvl="0" indent="-726015">
              <a:spcBef>
                <a:spcPts val="600"/>
              </a:spcBef>
              <a:defRPr sz="1800"/>
            </a:pPr>
            <a:r>
              <a:rPr sz="2800"/>
              <a:t>WebSockets</a:t>
            </a:r>
          </a:p>
          <a:p>
            <a:pPr marL="726015" lvl="0" indent="-726015">
              <a:spcBef>
                <a:spcPts val="600"/>
              </a:spcBef>
              <a:defRPr sz="1800"/>
            </a:pPr>
            <a:r>
              <a:rPr sz="2800"/>
              <a:t>Multithreaded                                          Programming</a:t>
            </a:r>
          </a:p>
          <a:p>
            <a:pPr marL="726015" lvl="0" indent="-726015">
              <a:spcBef>
                <a:spcPts val="600"/>
              </a:spcBef>
              <a:defRPr sz="1800"/>
            </a:pPr>
            <a:r>
              <a:rPr sz="2800"/>
              <a:t>Queues</a:t>
            </a:r>
          </a:p>
          <a:p>
            <a:pPr marL="726015" lvl="0" indent="-726015">
              <a:spcBef>
                <a:spcPts val="600"/>
              </a:spcBef>
              <a:defRPr sz="1800"/>
            </a:pPr>
            <a:r>
              <a:rPr sz="2800"/>
              <a:t>JSON</a:t>
            </a:r>
          </a:p>
        </p:txBody>
      </p:sp>
      <p:sp>
        <p:nvSpPr>
          <p:cNvPr id="574" name="Shape 574"/>
          <p:cNvSpPr>
            <a:spLocks noGrp="1"/>
          </p:cNvSpPr>
          <p:nvPr>
            <p:ph type="title"/>
          </p:nvPr>
        </p:nvSpPr>
        <p:spPr>
          <a:xfrm>
            <a:off x="320977" y="243757"/>
            <a:ext cx="8593213" cy="4703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defTabSz="370331">
              <a:defRPr sz="2500">
                <a:solidFill>
                  <a:srgbClr val="C10F1D"/>
                </a:solidFill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500" b="1">
                <a:solidFill>
                  <a:srgbClr val="C10F1D"/>
                </a:solidFill>
              </a:rPr>
              <a:t>Early Development / Initial Research</a:t>
            </a:r>
          </a:p>
        </p:txBody>
      </p:sp>
      <p:sp>
        <p:nvSpPr>
          <p:cNvPr id="575" name="Shape 575"/>
          <p:cNvSpPr>
            <a:spLocks noGrp="1"/>
          </p:cNvSpPr>
          <p:nvPr>
            <p:ph type="sldNum" sz="quarter" idx="2"/>
          </p:nvPr>
        </p:nvSpPr>
        <p:spPr>
          <a:xfrm>
            <a:off x="6553200" y="4797742"/>
            <a:ext cx="2053883" cy="2746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>
            <a:lvl1pPr defTabSz="347472">
              <a:defRPr sz="1300"/>
            </a:lvl1pPr>
          </a:lstStyle>
          <a:p>
            <a:pPr lvl="0">
              <a:defRPr sz="1800"/>
            </a:pPr>
            <a:fld id="{86CB4B4D-7CA3-9044-876B-883B54F8677D}" type="slidenum">
              <a:rPr sz="1300"/>
              <a:pPr lvl="0">
                <a:defRPr sz="1800"/>
              </a:pPr>
              <a:t>14</a:t>
            </a:fld>
            <a:endParaRPr sz="1300"/>
          </a:p>
        </p:txBody>
      </p:sp>
      <p:sp>
        <p:nvSpPr>
          <p:cNvPr id="576" name="Shape 576"/>
          <p:cNvSpPr/>
          <p:nvPr/>
        </p:nvSpPr>
        <p:spPr>
          <a:xfrm>
            <a:off x="341297" y="4797742"/>
            <a:ext cx="2133601" cy="3506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/>
            <a:r>
              <a:t>May 23, 2017</a:t>
            </a:r>
          </a:p>
        </p:txBody>
      </p:sp>
      <p:pic>
        <p:nvPicPr>
          <p:cNvPr id="577" name="pasted-image.tif"/>
          <p:cNvPicPr/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3226841" y="1657350"/>
            <a:ext cx="5383759" cy="245079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EC8EF"/>
            </a:gs>
            <a:gs pos="35000">
              <a:srgbClr val="C6D8F3"/>
            </a:gs>
            <a:gs pos="100000">
              <a:srgbClr val="E8F0FB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Shape 579"/>
          <p:cNvSpPr>
            <a:spLocks noGrp="1"/>
          </p:cNvSpPr>
          <p:nvPr>
            <p:ph type="body" idx="1"/>
          </p:nvPr>
        </p:nvSpPr>
        <p:spPr>
          <a:xfrm>
            <a:off x="328387" y="780039"/>
            <a:ext cx="8364990" cy="3583422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180472" lvl="0" indent="-180472">
              <a:buSzPct val="100000"/>
              <a:buChar char="•"/>
            </a:pPr>
            <a:r>
              <a:rPr b="1"/>
              <a:t>Supervisor</a:t>
            </a:r>
            <a:r>
              <a:t> is an open-source process management software that runs as a daemon.</a:t>
            </a:r>
          </a:p>
          <a:p>
            <a:pPr marL="180472" lvl="0" indent="-180472">
              <a:buSzPct val="100000"/>
              <a:buChar char="•"/>
            </a:pPr>
            <a:r>
              <a:t>Maritime robotics is using </a:t>
            </a:r>
            <a:r>
              <a:rPr b="1"/>
              <a:t>Supervisor</a:t>
            </a:r>
            <a:r>
              <a:t> to manage processes running on autonomous boats.</a:t>
            </a:r>
          </a:p>
          <a:p>
            <a:pPr marL="180472" lvl="0" indent="-180472">
              <a:buSzPct val="100000"/>
              <a:buChar char="•"/>
            </a:pPr>
            <a:r>
              <a:t>Supervisor has an API.</a:t>
            </a:r>
          </a:p>
          <a:p>
            <a:pPr marL="180472" lvl="0" indent="-180472">
              <a:buSzPct val="100000"/>
              <a:buChar char="•"/>
            </a:pPr>
            <a:r>
              <a:t>Supervisor has a UI but it was not suited for our testing purposes</a:t>
            </a:r>
          </a:p>
        </p:txBody>
      </p:sp>
      <p:sp>
        <p:nvSpPr>
          <p:cNvPr id="580" name="Shape 580"/>
          <p:cNvSpPr>
            <a:spLocks noGrp="1"/>
          </p:cNvSpPr>
          <p:nvPr>
            <p:ph type="title"/>
          </p:nvPr>
        </p:nvSpPr>
        <p:spPr>
          <a:xfrm>
            <a:off x="320978" y="243755"/>
            <a:ext cx="8593212" cy="470366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>
              <a:defRPr sz="1800" b="0"/>
            </a:pPr>
            <a:r>
              <a:rPr sz="2400" b="1"/>
              <a:t>Supervisor</a:t>
            </a:r>
          </a:p>
        </p:txBody>
      </p:sp>
      <p:pic>
        <p:nvPicPr>
          <p:cNvPr id="581" name="image8.png"/>
          <p:cNvPicPr/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2007732" y="2593236"/>
            <a:ext cx="5219704" cy="2174878"/>
          </a:xfrm>
          <a:prstGeom prst="rect">
            <a:avLst/>
          </a:prstGeom>
          <a:ln w="12700">
            <a:miter lim="400000"/>
          </a:ln>
        </p:spPr>
      </p:pic>
      <p:sp>
        <p:nvSpPr>
          <p:cNvPr id="582" name="Shape 582"/>
          <p:cNvSpPr/>
          <p:nvPr/>
        </p:nvSpPr>
        <p:spPr>
          <a:xfrm>
            <a:off x="6553200" y="4797742"/>
            <a:ext cx="2053883" cy="2746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>
            <a:lvl1pPr defTabSz="347472">
              <a:defRPr sz="13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>
              <a:defRPr sz="1800"/>
            </a:pPr>
            <a:r>
              <a:rPr sz="1300"/>
              <a:t>￼</a:t>
            </a: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EC8EF"/>
            </a:gs>
            <a:gs pos="35000">
              <a:srgbClr val="C6D8F3"/>
            </a:gs>
            <a:gs pos="100000">
              <a:srgbClr val="E8F0FB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Shape 538"/>
          <p:cNvSpPr>
            <a:spLocks noGrp="1"/>
          </p:cNvSpPr>
          <p:nvPr>
            <p:ph type="title"/>
          </p:nvPr>
        </p:nvSpPr>
        <p:spPr>
          <a:xfrm>
            <a:off x="320977" y="243757"/>
            <a:ext cx="8593213" cy="4703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defTabSz="370331">
              <a:defRPr sz="2500"/>
            </a:lvl1pPr>
          </a:lstStyle>
          <a:p>
            <a:pPr lvl="0">
              <a:defRPr sz="1800" b="0"/>
            </a:pPr>
            <a:r>
              <a:rPr lang="en-US" sz="2500" b="1" dirty="0" err="1" smtClean="0"/>
              <a:t>Supro</a:t>
            </a:r>
            <a:r>
              <a:rPr lang="en-US" sz="2500" b="1" dirty="0" smtClean="0"/>
              <a:t> </a:t>
            </a:r>
            <a:r>
              <a:rPr sz="2500" b="1" dirty="0" err="1" smtClean="0"/>
              <a:t>WebSocket</a:t>
            </a:r>
            <a:endParaRPr sz="2500" b="1" dirty="0"/>
          </a:p>
        </p:txBody>
      </p:sp>
      <p:sp>
        <p:nvSpPr>
          <p:cNvPr id="539" name="Shape 539"/>
          <p:cNvSpPr/>
          <p:nvPr/>
        </p:nvSpPr>
        <p:spPr>
          <a:xfrm>
            <a:off x="341297" y="4797742"/>
            <a:ext cx="2133601" cy="3506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May 23, 2017</a:t>
            </a:r>
          </a:p>
        </p:txBody>
      </p:sp>
      <p:sp>
        <p:nvSpPr>
          <p:cNvPr id="540" name="Shape 540"/>
          <p:cNvSpPr>
            <a:spLocks noGrp="1"/>
          </p:cNvSpPr>
          <p:nvPr>
            <p:ph type="sldNum" sz="quarter" idx="2"/>
          </p:nvPr>
        </p:nvSpPr>
        <p:spPr>
          <a:xfrm>
            <a:off x="6553200" y="4797742"/>
            <a:ext cx="2053883" cy="274639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 defTabSz="347472">
              <a:defRPr sz="1300"/>
            </a:lvl1pPr>
          </a:lstStyle>
          <a:p>
            <a:pPr>
              <a:defRPr sz="1800"/>
            </a:pPr>
            <a:fld id="{86CB4B4D-7CA3-9044-876B-883B54F8677D}" type="slidenum">
              <a:rPr sz="1800"/>
              <a:pPr>
                <a:defRPr sz="1800"/>
              </a:pPr>
              <a:t>16</a:t>
            </a:fld>
            <a:endParaRPr sz="1800"/>
          </a:p>
        </p:txBody>
      </p:sp>
      <p:pic>
        <p:nvPicPr>
          <p:cNvPr id="6" name="Picture 5" descr="Server_Client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66651" y="1428750"/>
            <a:ext cx="8067749" cy="208147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934200" y="3105150"/>
            <a:ext cx="1905000" cy="461661"/>
          </a:xfrm>
          <a:prstGeom prst="rect">
            <a:avLst/>
          </a:prstGeom>
          <a:solidFill>
            <a:schemeClr val="accent5">
              <a:lumMod val="75000"/>
            </a:schemeClr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algn="l" rtl="0" latinLnBrk="1" hangingPunct="0"/>
            <a:r>
              <a:rPr lang="en-US" sz="1200" b="1" u="sng" dirty="0" smtClean="0">
                <a:solidFill>
                  <a:srgbClr val="FFFFFF"/>
                </a:solidFill>
              </a:rPr>
              <a:t>Server Event Example</a:t>
            </a:r>
          </a:p>
          <a:p>
            <a:pPr algn="l" rtl="0" latinLnBrk="1" hangingPunct="0"/>
            <a:r>
              <a:rPr lang="en-US" sz="1200" dirty="0" smtClean="0">
                <a:solidFill>
                  <a:srgbClr val="FFFFFF"/>
                </a:solidFill>
              </a:rPr>
              <a:t>Start/Stop Process</a:t>
            </a:r>
            <a:endParaRPr lang="en-US" sz="12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EC8EF"/>
            </a:gs>
            <a:gs pos="35000">
              <a:srgbClr val="C6D8F3"/>
            </a:gs>
            <a:gs pos="100000">
              <a:srgbClr val="E8F0FB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Shape 589"/>
          <p:cNvSpPr>
            <a:spLocks noGrp="1"/>
          </p:cNvSpPr>
          <p:nvPr>
            <p:ph type="body" idx="1"/>
          </p:nvPr>
        </p:nvSpPr>
        <p:spPr>
          <a:xfrm>
            <a:off x="389618" y="879981"/>
            <a:ext cx="6620782" cy="3751899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>
              <a:defRPr sz="1800"/>
            </a:pPr>
            <a:r>
              <a:rPr sz="2400" dirty="0" err="1"/>
              <a:t>SockJS</a:t>
            </a:r>
            <a:r>
              <a:rPr sz="2400" dirty="0"/>
              <a:t>-tornado is a Python server for </a:t>
            </a:r>
            <a:r>
              <a:rPr sz="2400" dirty="0" err="1"/>
              <a:t>WebSocket</a:t>
            </a:r>
            <a:r>
              <a:rPr sz="2400" dirty="0"/>
              <a:t> emulation.</a:t>
            </a:r>
          </a:p>
          <a:p>
            <a:pPr lvl="0">
              <a:defRPr sz="1800"/>
            </a:pPr>
            <a:r>
              <a:rPr sz="2400" dirty="0"/>
              <a:t>Callbacks:</a:t>
            </a:r>
          </a:p>
          <a:p>
            <a:pPr marL="683984" lvl="1" indent="-226784">
              <a:buFont typeface="Wingdings"/>
              <a:buChar char="➢"/>
              <a:defRPr sz="1800"/>
            </a:pPr>
            <a:r>
              <a:rPr sz="2000" b="1" dirty="0" err="1"/>
              <a:t>on_open</a:t>
            </a:r>
            <a:r>
              <a:rPr sz="2000" dirty="0"/>
              <a:t> – Starts a new session with a web client and </a:t>
            </a:r>
            <a:r>
              <a:rPr sz="2000" dirty="0" err="1"/>
              <a:t>swarm_model</a:t>
            </a:r>
            <a:r>
              <a:rPr sz="2000" dirty="0"/>
              <a:t> is sent to the UI.</a:t>
            </a:r>
          </a:p>
          <a:p>
            <a:pPr marL="683984" lvl="1" indent="-226784">
              <a:buFont typeface="Wingdings"/>
              <a:buChar char="➢"/>
              <a:defRPr sz="1800"/>
            </a:pPr>
            <a:r>
              <a:rPr sz="2000" b="1" dirty="0" err="1"/>
              <a:t>on_message</a:t>
            </a:r>
            <a:r>
              <a:rPr sz="2000" b="1" dirty="0"/>
              <a:t> – </a:t>
            </a:r>
            <a:r>
              <a:rPr sz="2000" dirty="0"/>
              <a:t>Receives a message from the UI and adds it to a queue to send to the backend.</a:t>
            </a:r>
          </a:p>
          <a:p>
            <a:pPr marL="683984" lvl="1" indent="-226784">
              <a:buFont typeface="Wingdings"/>
              <a:buChar char="➢"/>
              <a:defRPr sz="1800"/>
            </a:pPr>
            <a:r>
              <a:rPr sz="2000" b="1" dirty="0" err="1"/>
              <a:t>on_close</a:t>
            </a:r>
            <a:r>
              <a:rPr sz="2000" b="1" dirty="0"/>
              <a:t> – </a:t>
            </a:r>
            <a:r>
              <a:rPr sz="2000" dirty="0"/>
              <a:t>Ends a session with a  web client. </a:t>
            </a:r>
          </a:p>
        </p:txBody>
      </p:sp>
      <p:sp>
        <p:nvSpPr>
          <p:cNvPr id="590" name="Shape 590"/>
          <p:cNvSpPr>
            <a:spLocks noGrp="1"/>
          </p:cNvSpPr>
          <p:nvPr>
            <p:ph type="title"/>
          </p:nvPr>
        </p:nvSpPr>
        <p:spPr>
          <a:xfrm>
            <a:off x="320977" y="243757"/>
            <a:ext cx="8593213" cy="4703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defTabSz="196595">
              <a:defRPr sz="2500"/>
            </a:lvl1pPr>
          </a:lstStyle>
          <a:p>
            <a:pPr lvl="0">
              <a:defRPr sz="1800" b="0"/>
            </a:pPr>
            <a:r>
              <a:rPr sz="2500" b="1" dirty="0" err="1"/>
              <a:t>SockJS</a:t>
            </a:r>
            <a:endParaRPr sz="2500" b="1" dirty="0"/>
          </a:p>
        </p:txBody>
      </p:sp>
      <p:sp>
        <p:nvSpPr>
          <p:cNvPr id="591" name="Shape 591"/>
          <p:cNvSpPr>
            <a:spLocks noGrp="1"/>
          </p:cNvSpPr>
          <p:nvPr>
            <p:ph type="sldNum" sz="quarter" idx="2"/>
          </p:nvPr>
        </p:nvSpPr>
        <p:spPr>
          <a:xfrm>
            <a:off x="6553200" y="4797742"/>
            <a:ext cx="2053883" cy="2746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>
            <a:lvl1pPr defTabSz="347472">
              <a:defRPr sz="1300"/>
            </a:lvl1pPr>
          </a:lstStyle>
          <a:p>
            <a:pPr lvl="0">
              <a:defRPr sz="1800"/>
            </a:pPr>
            <a:fld id="{86CB4B4D-7CA3-9044-876B-883B54F8677D}" type="slidenum">
              <a:rPr sz="1300"/>
              <a:pPr lvl="0">
                <a:defRPr sz="1800"/>
              </a:pPr>
              <a:t>17</a:t>
            </a:fld>
            <a:endParaRPr sz="1300"/>
          </a:p>
        </p:txBody>
      </p:sp>
      <p:sp>
        <p:nvSpPr>
          <p:cNvPr id="592" name="Shape 592"/>
          <p:cNvSpPr/>
          <p:nvPr/>
        </p:nvSpPr>
        <p:spPr>
          <a:xfrm>
            <a:off x="341297" y="4797742"/>
            <a:ext cx="2133601" cy="3506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/>
            <a:r>
              <a:t>May 23, 2017</a:t>
            </a:r>
          </a:p>
        </p:txBody>
      </p:sp>
      <p:pic>
        <p:nvPicPr>
          <p:cNvPr id="593" name="image9.png"/>
          <p:cNvPicPr/>
          <p:nvPr/>
        </p:nvPicPr>
        <p:blipFill>
          <a:blip r:embed="rId2" cstate="print">
            <a:extLst/>
          </a:blip>
          <a:srcRect r="4444" b="1975"/>
          <a:stretch>
            <a:fillRect/>
          </a:stretch>
        </p:blipFill>
        <p:spPr>
          <a:xfrm>
            <a:off x="7086599" y="742948"/>
            <a:ext cx="1674645" cy="171791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EC8EF"/>
            </a:gs>
            <a:gs pos="35000">
              <a:srgbClr val="C6D8F3"/>
            </a:gs>
            <a:gs pos="100000">
              <a:srgbClr val="E8F0FB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Shape 590"/>
          <p:cNvSpPr>
            <a:spLocks noGrp="1"/>
          </p:cNvSpPr>
          <p:nvPr>
            <p:ph type="title"/>
          </p:nvPr>
        </p:nvSpPr>
        <p:spPr>
          <a:xfrm>
            <a:off x="320977" y="243757"/>
            <a:ext cx="8593213" cy="4703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defTabSz="196595">
              <a:defRPr sz="2500"/>
            </a:lvl1pPr>
          </a:lstStyle>
          <a:p>
            <a:pPr lvl="0">
              <a:defRPr sz="1800" b="0"/>
            </a:pPr>
            <a:r>
              <a:rPr lang="en-US" sz="2500" b="1" dirty="0" err="1" smtClean="0"/>
              <a:t>Supro</a:t>
            </a:r>
            <a:r>
              <a:rPr lang="en-US" sz="2500" b="1" dirty="0" smtClean="0"/>
              <a:t> Data Transfer</a:t>
            </a:r>
            <a:endParaRPr sz="2500" b="1" dirty="0"/>
          </a:p>
        </p:txBody>
      </p:sp>
      <p:sp>
        <p:nvSpPr>
          <p:cNvPr id="591" name="Shape 591"/>
          <p:cNvSpPr>
            <a:spLocks noGrp="1"/>
          </p:cNvSpPr>
          <p:nvPr>
            <p:ph type="sldNum" sz="quarter" idx="2"/>
          </p:nvPr>
        </p:nvSpPr>
        <p:spPr>
          <a:xfrm>
            <a:off x="6553200" y="4797742"/>
            <a:ext cx="2053883" cy="2746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>
            <a:lvl1pPr defTabSz="347472">
              <a:defRPr sz="1300"/>
            </a:lvl1pPr>
          </a:lstStyle>
          <a:p>
            <a:pPr>
              <a:defRPr sz="1800"/>
            </a:pPr>
            <a:fld id="{86CB4B4D-7CA3-9044-876B-883B54F8677D}" type="slidenum">
              <a:rPr/>
              <a:pPr>
                <a:defRPr sz="1800"/>
              </a:pPr>
              <a:t>18</a:t>
            </a:fld>
            <a:endParaRPr/>
          </a:p>
        </p:txBody>
      </p:sp>
      <p:sp>
        <p:nvSpPr>
          <p:cNvPr id="592" name="Shape 592"/>
          <p:cNvSpPr/>
          <p:nvPr/>
        </p:nvSpPr>
        <p:spPr>
          <a:xfrm>
            <a:off x="341297" y="4797742"/>
            <a:ext cx="2133601" cy="3506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May 23, 2017</a:t>
            </a:r>
          </a:p>
        </p:txBody>
      </p:sp>
      <p:pic>
        <p:nvPicPr>
          <p:cNvPr id="8" name="Picture 7" descr="Supro_Data_Transfer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438400" y="666750"/>
            <a:ext cx="3966139" cy="4170818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EC8EF"/>
            </a:gs>
            <a:gs pos="35000">
              <a:srgbClr val="C6D8F3"/>
            </a:gs>
            <a:gs pos="100000">
              <a:srgbClr val="E8F0FB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Shape 590"/>
          <p:cNvSpPr>
            <a:spLocks noGrp="1"/>
          </p:cNvSpPr>
          <p:nvPr>
            <p:ph type="title"/>
          </p:nvPr>
        </p:nvSpPr>
        <p:spPr>
          <a:xfrm>
            <a:off x="320977" y="243757"/>
            <a:ext cx="8593213" cy="4703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defTabSz="196595">
              <a:defRPr sz="2500"/>
            </a:lvl1pPr>
          </a:lstStyle>
          <a:p>
            <a:pPr lvl="0">
              <a:defRPr sz="1800" b="0"/>
            </a:pPr>
            <a:r>
              <a:rPr lang="en-US" sz="2500" b="1" dirty="0" err="1" smtClean="0"/>
              <a:t>Supro</a:t>
            </a:r>
            <a:r>
              <a:rPr lang="en-US" sz="2500" b="1" dirty="0" smtClean="0"/>
              <a:t> Back End</a:t>
            </a:r>
            <a:endParaRPr sz="2500" b="1" dirty="0"/>
          </a:p>
        </p:txBody>
      </p:sp>
      <p:sp>
        <p:nvSpPr>
          <p:cNvPr id="591" name="Shape 591"/>
          <p:cNvSpPr>
            <a:spLocks noGrp="1"/>
          </p:cNvSpPr>
          <p:nvPr>
            <p:ph type="sldNum" sz="quarter" idx="2"/>
          </p:nvPr>
        </p:nvSpPr>
        <p:spPr>
          <a:xfrm>
            <a:off x="6553200" y="4797742"/>
            <a:ext cx="2053883" cy="2746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>
            <a:lvl1pPr defTabSz="347472">
              <a:defRPr sz="1300"/>
            </a:lvl1pPr>
          </a:lstStyle>
          <a:p>
            <a:pPr>
              <a:defRPr sz="1800"/>
            </a:pPr>
            <a:fld id="{86CB4B4D-7CA3-9044-876B-883B54F8677D}" type="slidenum">
              <a:rPr sz="1800"/>
              <a:pPr>
                <a:defRPr sz="1800"/>
              </a:pPr>
              <a:t>19</a:t>
            </a:fld>
            <a:endParaRPr sz="1800"/>
          </a:p>
        </p:txBody>
      </p:sp>
      <p:sp>
        <p:nvSpPr>
          <p:cNvPr id="592" name="Shape 592"/>
          <p:cNvSpPr/>
          <p:nvPr/>
        </p:nvSpPr>
        <p:spPr>
          <a:xfrm>
            <a:off x="341297" y="4797742"/>
            <a:ext cx="2133601" cy="3506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May 23, 2017</a:t>
            </a:r>
          </a:p>
        </p:txBody>
      </p:sp>
      <p:pic>
        <p:nvPicPr>
          <p:cNvPr id="6" name="Picture 5" descr="backend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86000" y="819150"/>
            <a:ext cx="4114800" cy="3785336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EC8EF"/>
            </a:gs>
            <a:gs pos="35000">
              <a:srgbClr val="C6D8F3"/>
            </a:gs>
            <a:gs pos="100000">
              <a:srgbClr val="E8F0FB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Shape 505"/>
          <p:cNvSpPr>
            <a:spLocks noGrp="1"/>
          </p:cNvSpPr>
          <p:nvPr>
            <p:ph type="body" idx="1"/>
          </p:nvPr>
        </p:nvSpPr>
        <p:spPr>
          <a:xfrm>
            <a:off x="341087" y="861059"/>
            <a:ext cx="8364764" cy="3858583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57200" lvl="0" indent="-457200">
              <a:spcBef>
                <a:spcPts val="500"/>
              </a:spcBef>
              <a:defRPr sz="1800"/>
            </a:pPr>
            <a:r>
              <a:rPr sz="2400"/>
              <a:t>Introduction: What is Supro?</a:t>
            </a:r>
          </a:p>
          <a:p>
            <a:pPr marL="457200" lvl="0" indent="-457200">
              <a:spcBef>
                <a:spcPts val="500"/>
              </a:spcBef>
              <a:defRPr sz="1800"/>
            </a:pPr>
            <a:r>
              <a:rPr sz="2400"/>
              <a:t>Early Development / Initial Research</a:t>
            </a:r>
          </a:p>
          <a:p>
            <a:pPr marL="457200" lvl="0" indent="-457200">
              <a:spcBef>
                <a:spcPts val="500"/>
              </a:spcBef>
              <a:defRPr sz="1800"/>
            </a:pPr>
            <a:r>
              <a:rPr sz="2400"/>
              <a:t>Building and Testing</a:t>
            </a:r>
          </a:p>
          <a:p>
            <a:pPr marL="457200" lvl="0" indent="-457200">
              <a:spcBef>
                <a:spcPts val="500"/>
              </a:spcBef>
              <a:defRPr sz="1800"/>
            </a:pPr>
            <a:r>
              <a:rPr sz="2400"/>
              <a:t>New Features</a:t>
            </a:r>
          </a:p>
          <a:p>
            <a:pPr marL="457200" lvl="0" indent="-457200">
              <a:spcBef>
                <a:spcPts val="500"/>
              </a:spcBef>
              <a:defRPr sz="1800"/>
            </a:pPr>
            <a:r>
              <a:rPr sz="2400"/>
              <a:t>Refactor</a:t>
            </a:r>
          </a:p>
          <a:p>
            <a:pPr marL="457200" lvl="0" indent="-457200">
              <a:spcBef>
                <a:spcPts val="500"/>
              </a:spcBef>
              <a:defRPr sz="1800"/>
            </a:pPr>
            <a:r>
              <a:rPr sz="2400"/>
              <a:t>Conclusion</a:t>
            </a:r>
          </a:p>
          <a:p>
            <a:pPr marL="457200" lvl="0" indent="-457200">
              <a:spcBef>
                <a:spcPts val="500"/>
              </a:spcBef>
              <a:defRPr sz="1800"/>
            </a:pPr>
            <a:r>
              <a:rPr sz="2400"/>
              <a:t>Acknowledgements</a:t>
            </a:r>
          </a:p>
        </p:txBody>
      </p:sp>
      <p:sp>
        <p:nvSpPr>
          <p:cNvPr id="506" name="Shape 506"/>
          <p:cNvSpPr/>
          <p:nvPr/>
        </p:nvSpPr>
        <p:spPr>
          <a:xfrm>
            <a:off x="341297" y="4797742"/>
            <a:ext cx="2133601" cy="3506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/>
            <a:r>
              <a:t>May 23, 2017</a:t>
            </a:r>
          </a:p>
        </p:txBody>
      </p:sp>
      <p:sp>
        <p:nvSpPr>
          <p:cNvPr id="507" name="Shape 507"/>
          <p:cNvSpPr>
            <a:spLocks noGrp="1"/>
          </p:cNvSpPr>
          <p:nvPr>
            <p:ph type="sldNum" sz="quarter" idx="2"/>
          </p:nvPr>
        </p:nvSpPr>
        <p:spPr>
          <a:xfrm>
            <a:off x="6553200" y="4797742"/>
            <a:ext cx="2053883" cy="2746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>
            <a:lvl1pPr defTabSz="347472">
              <a:defRPr sz="1300"/>
            </a:lvl1pPr>
          </a:lstStyle>
          <a:p>
            <a:pPr lvl="0">
              <a:defRPr sz="1800"/>
            </a:pPr>
            <a:fld id="{86CB4B4D-7CA3-9044-876B-883B54F8677D}" type="slidenum">
              <a:rPr sz="1300"/>
              <a:pPr lvl="0">
                <a:defRPr sz="1800"/>
              </a:pPr>
              <a:t>2</a:t>
            </a:fld>
            <a:endParaRPr sz="1300"/>
          </a:p>
        </p:txBody>
      </p:sp>
      <p:sp>
        <p:nvSpPr>
          <p:cNvPr id="508" name="Shape 508"/>
          <p:cNvSpPr>
            <a:spLocks noGrp="1"/>
          </p:cNvSpPr>
          <p:nvPr>
            <p:ph type="title"/>
          </p:nvPr>
        </p:nvSpPr>
        <p:spPr>
          <a:xfrm>
            <a:off x="320977" y="243757"/>
            <a:ext cx="8593213" cy="4703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defTabSz="370331">
              <a:defRPr sz="2500"/>
            </a:lvl1pPr>
          </a:lstStyle>
          <a:p>
            <a:pPr lvl="0">
              <a:defRPr sz="1800" b="0"/>
            </a:pPr>
            <a:r>
              <a:rPr sz="2500" b="1"/>
              <a:t>Outline</a:t>
            </a:r>
          </a:p>
        </p:txBody>
      </p:sp>
      <p:pic>
        <p:nvPicPr>
          <p:cNvPr id="509" name="image4.png" descr="supro.png"/>
          <p:cNvPicPr/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4365625" y="1844419"/>
            <a:ext cx="3796941" cy="23155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EC8EF"/>
            </a:gs>
            <a:gs pos="35000">
              <a:srgbClr val="C6D8F3"/>
            </a:gs>
            <a:gs pos="100000">
              <a:srgbClr val="E8F0FB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Shape 590"/>
          <p:cNvSpPr>
            <a:spLocks noGrp="1"/>
          </p:cNvSpPr>
          <p:nvPr>
            <p:ph type="title"/>
          </p:nvPr>
        </p:nvSpPr>
        <p:spPr>
          <a:xfrm>
            <a:off x="320977" y="243757"/>
            <a:ext cx="8593213" cy="4703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defTabSz="196595">
              <a:defRPr sz="2500"/>
            </a:lvl1pPr>
          </a:lstStyle>
          <a:p>
            <a:pPr lvl="0">
              <a:defRPr sz="1800" b="0"/>
            </a:pPr>
            <a:r>
              <a:rPr lang="en-US" sz="2500" b="1" dirty="0" smtClean="0"/>
              <a:t>_</a:t>
            </a:r>
            <a:r>
              <a:rPr lang="en-US" sz="2500" b="1" dirty="0" err="1" smtClean="0"/>
              <a:t>supervisor_update_q</a:t>
            </a:r>
            <a:endParaRPr sz="2500" b="1" dirty="0"/>
          </a:p>
        </p:txBody>
      </p:sp>
      <p:sp>
        <p:nvSpPr>
          <p:cNvPr id="591" name="Shape 591"/>
          <p:cNvSpPr>
            <a:spLocks noGrp="1"/>
          </p:cNvSpPr>
          <p:nvPr>
            <p:ph type="sldNum" sz="quarter" idx="2"/>
          </p:nvPr>
        </p:nvSpPr>
        <p:spPr>
          <a:xfrm>
            <a:off x="6553200" y="4797742"/>
            <a:ext cx="2053883" cy="2746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>
            <a:lvl1pPr defTabSz="347472">
              <a:defRPr sz="1300"/>
            </a:lvl1pPr>
          </a:lstStyle>
          <a:p>
            <a:pPr>
              <a:defRPr sz="1800"/>
            </a:pPr>
            <a:fld id="{86CB4B4D-7CA3-9044-876B-883B54F8677D}" type="slidenum">
              <a:rPr sz="1800"/>
              <a:pPr>
                <a:defRPr sz="1800"/>
              </a:pPr>
              <a:t>20</a:t>
            </a:fld>
            <a:endParaRPr sz="1800"/>
          </a:p>
        </p:txBody>
      </p:sp>
      <p:sp>
        <p:nvSpPr>
          <p:cNvPr id="592" name="Shape 592"/>
          <p:cNvSpPr/>
          <p:nvPr/>
        </p:nvSpPr>
        <p:spPr>
          <a:xfrm>
            <a:off x="341297" y="4797742"/>
            <a:ext cx="2133601" cy="3506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May 23, 2017</a:t>
            </a:r>
          </a:p>
        </p:txBody>
      </p:sp>
      <p:pic>
        <p:nvPicPr>
          <p:cNvPr id="6" name="Picture 5" descr="supervisor_update_q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86000" y="666750"/>
            <a:ext cx="4191000" cy="404132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EC8EF"/>
            </a:gs>
            <a:gs pos="35000">
              <a:srgbClr val="C6D8F3"/>
            </a:gs>
            <a:gs pos="100000">
              <a:srgbClr val="E8F0FB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Shape 590"/>
          <p:cNvSpPr>
            <a:spLocks noGrp="1"/>
          </p:cNvSpPr>
          <p:nvPr>
            <p:ph type="title"/>
          </p:nvPr>
        </p:nvSpPr>
        <p:spPr>
          <a:xfrm>
            <a:off x="320977" y="243757"/>
            <a:ext cx="8593213" cy="4703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defTabSz="196595">
              <a:defRPr sz="2500"/>
            </a:lvl1pPr>
          </a:lstStyle>
          <a:p>
            <a:pPr lvl="0">
              <a:defRPr sz="1800" b="0"/>
            </a:pPr>
            <a:r>
              <a:rPr lang="en-US" sz="2500" b="1" dirty="0" err="1" smtClean="0"/>
              <a:t>Supro</a:t>
            </a:r>
            <a:r>
              <a:rPr lang="en-US" sz="2500" b="1" dirty="0" smtClean="0"/>
              <a:t> Front End</a:t>
            </a:r>
            <a:endParaRPr sz="2500" b="1" dirty="0"/>
          </a:p>
        </p:txBody>
      </p:sp>
      <p:sp>
        <p:nvSpPr>
          <p:cNvPr id="591" name="Shape 591"/>
          <p:cNvSpPr>
            <a:spLocks noGrp="1"/>
          </p:cNvSpPr>
          <p:nvPr>
            <p:ph type="sldNum" sz="quarter" idx="2"/>
          </p:nvPr>
        </p:nvSpPr>
        <p:spPr>
          <a:xfrm>
            <a:off x="6553200" y="4797742"/>
            <a:ext cx="2053883" cy="2746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>
            <a:lvl1pPr defTabSz="347472">
              <a:defRPr sz="1300"/>
            </a:lvl1pPr>
          </a:lstStyle>
          <a:p>
            <a:pPr>
              <a:defRPr sz="1800"/>
            </a:pPr>
            <a:fld id="{86CB4B4D-7CA3-9044-876B-883B54F8677D}" type="slidenum">
              <a:rPr sz="1800"/>
              <a:pPr>
                <a:defRPr sz="1800"/>
              </a:pPr>
              <a:t>21</a:t>
            </a:fld>
            <a:endParaRPr sz="1800"/>
          </a:p>
        </p:txBody>
      </p:sp>
      <p:sp>
        <p:nvSpPr>
          <p:cNvPr id="592" name="Shape 592"/>
          <p:cNvSpPr/>
          <p:nvPr/>
        </p:nvSpPr>
        <p:spPr>
          <a:xfrm>
            <a:off x="341297" y="4797742"/>
            <a:ext cx="2133601" cy="3506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May 23, 2017</a:t>
            </a:r>
          </a:p>
        </p:txBody>
      </p:sp>
      <p:pic>
        <p:nvPicPr>
          <p:cNvPr id="9" name="Picture 8" descr="frontend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905000" y="666750"/>
            <a:ext cx="4572000" cy="4149378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EC8EF"/>
            </a:gs>
            <a:gs pos="35000">
              <a:srgbClr val="C6D8F3"/>
            </a:gs>
            <a:gs pos="100000">
              <a:srgbClr val="E8F0FB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Shape 590"/>
          <p:cNvSpPr>
            <a:spLocks noGrp="1"/>
          </p:cNvSpPr>
          <p:nvPr>
            <p:ph type="title"/>
          </p:nvPr>
        </p:nvSpPr>
        <p:spPr>
          <a:xfrm>
            <a:off x="320977" y="243757"/>
            <a:ext cx="8593213" cy="4703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defTabSz="196595">
              <a:defRPr sz="2500"/>
            </a:lvl1pPr>
          </a:lstStyle>
          <a:p>
            <a:pPr lvl="0">
              <a:defRPr sz="1800" b="0"/>
            </a:pPr>
            <a:r>
              <a:rPr lang="en-US" sz="2500" b="1" dirty="0" smtClean="0"/>
              <a:t>_</a:t>
            </a:r>
            <a:r>
              <a:rPr lang="en-US" sz="2500" b="1" dirty="0" err="1" smtClean="0"/>
              <a:t>messages_to_backend_q</a:t>
            </a:r>
            <a:endParaRPr sz="2500" b="1" dirty="0"/>
          </a:p>
        </p:txBody>
      </p:sp>
      <p:sp>
        <p:nvSpPr>
          <p:cNvPr id="591" name="Shape 591"/>
          <p:cNvSpPr>
            <a:spLocks noGrp="1"/>
          </p:cNvSpPr>
          <p:nvPr>
            <p:ph type="sldNum" sz="quarter" idx="2"/>
          </p:nvPr>
        </p:nvSpPr>
        <p:spPr>
          <a:xfrm>
            <a:off x="6553200" y="4797742"/>
            <a:ext cx="2053883" cy="2746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>
            <a:lvl1pPr defTabSz="347472">
              <a:defRPr sz="1300"/>
            </a:lvl1pPr>
          </a:lstStyle>
          <a:p>
            <a:pPr>
              <a:defRPr sz="1800"/>
            </a:pPr>
            <a:fld id="{86CB4B4D-7CA3-9044-876B-883B54F8677D}" type="slidenum">
              <a:rPr sz="1800"/>
              <a:pPr>
                <a:defRPr sz="1800"/>
              </a:pPr>
              <a:t>22</a:t>
            </a:fld>
            <a:endParaRPr sz="1800"/>
          </a:p>
        </p:txBody>
      </p:sp>
      <p:sp>
        <p:nvSpPr>
          <p:cNvPr id="592" name="Shape 592"/>
          <p:cNvSpPr/>
          <p:nvPr/>
        </p:nvSpPr>
        <p:spPr>
          <a:xfrm>
            <a:off x="341297" y="4797742"/>
            <a:ext cx="2133601" cy="3506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May 23, 2017</a:t>
            </a:r>
          </a:p>
        </p:txBody>
      </p:sp>
      <p:pic>
        <p:nvPicPr>
          <p:cNvPr id="6" name="Picture 5" descr="_messages_to_backend_q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86000" y="742950"/>
            <a:ext cx="4267200" cy="4014439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EC8EF"/>
            </a:gs>
            <a:gs pos="35000">
              <a:srgbClr val="C6D8F3"/>
            </a:gs>
            <a:gs pos="100000">
              <a:srgbClr val="E8F0FB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Shape 610"/>
          <p:cNvSpPr>
            <a:spLocks noGrp="1"/>
          </p:cNvSpPr>
          <p:nvPr>
            <p:ph type="body" idx="1"/>
          </p:nvPr>
        </p:nvSpPr>
        <p:spPr>
          <a:xfrm>
            <a:off x="341087" y="967738"/>
            <a:ext cx="8364764" cy="3751902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57200" lvl="0" indent="-457200">
              <a:spcBef>
                <a:spcPts val="500"/>
              </a:spcBef>
              <a:defRPr sz="1800"/>
            </a:pPr>
            <a:r>
              <a:rPr sz="2400"/>
              <a:t>Supro classes that implement threading module:</a:t>
            </a:r>
          </a:p>
          <a:p>
            <a:pPr marL="709183" lvl="1" indent="-251983">
              <a:spcBef>
                <a:spcPts val="400"/>
              </a:spcBef>
              <a:defRPr sz="1800"/>
            </a:pPr>
            <a:r>
              <a:rPr sz="2000" b="1"/>
              <a:t>SuproProcessor – </a:t>
            </a:r>
            <a:r>
              <a:rPr sz="2000"/>
              <a:t>maintains a connection between supervisor on a single machine and Supro. </a:t>
            </a:r>
            <a:endParaRPr sz="2800"/>
          </a:p>
          <a:p>
            <a:pPr marL="1095022" lvl="2" indent="-180622">
              <a:spcBef>
                <a:spcPts val="300"/>
              </a:spcBef>
              <a:buFontTx/>
              <a:buAutoNum type="arabicPeriod"/>
              <a:defRPr sz="1800"/>
            </a:pPr>
            <a:r>
              <a:rPr sz="1600"/>
              <a:t>Connect to supervisor if connection has not yet been made or is lost</a:t>
            </a:r>
            <a:endParaRPr sz="2400"/>
          </a:p>
          <a:p>
            <a:pPr marL="1095022" lvl="2" indent="-180622">
              <a:spcBef>
                <a:spcPts val="300"/>
              </a:spcBef>
              <a:buFontTx/>
              <a:buAutoNum type="arabicPeriod"/>
              <a:defRPr sz="1800"/>
            </a:pPr>
            <a:r>
              <a:rPr sz="1600"/>
              <a:t>Send supervisor status updates to the UI</a:t>
            </a:r>
            <a:endParaRPr sz="2400"/>
          </a:p>
          <a:p>
            <a:pPr marL="1095022" lvl="2" indent="-180622">
              <a:spcBef>
                <a:spcPts val="300"/>
              </a:spcBef>
              <a:buFontTx/>
              <a:buAutoNum type="arabicPeriod"/>
              <a:defRPr sz="1800"/>
            </a:pPr>
            <a:r>
              <a:rPr sz="1600"/>
              <a:t>Report a loss of connection to the UI if unable to reach supervisor</a:t>
            </a:r>
            <a:endParaRPr sz="2400"/>
          </a:p>
          <a:p>
            <a:pPr marL="816729" lvl="1" indent="-302379">
              <a:spcBef>
                <a:spcPts val="400"/>
              </a:spcBef>
              <a:defRPr sz="1800"/>
            </a:pPr>
            <a:r>
              <a:rPr sz="2000" b="1"/>
              <a:t>SuproSwarm</a:t>
            </a:r>
            <a:r>
              <a:rPr sz="2000"/>
              <a:t> – creates and manages all ‘swarm entities’.</a:t>
            </a:r>
            <a:endParaRPr sz="2800"/>
          </a:p>
          <a:p>
            <a:pPr marL="1095022" lvl="2" indent="-180622">
              <a:spcBef>
                <a:spcPts val="300"/>
              </a:spcBef>
              <a:buFontTx/>
              <a:buAutoNum type="arabicPeriod"/>
              <a:defRPr sz="1800"/>
            </a:pPr>
            <a:r>
              <a:rPr sz="1600"/>
              <a:t>Get next message from UI and process its command</a:t>
            </a:r>
            <a:endParaRPr sz="2400"/>
          </a:p>
          <a:p>
            <a:pPr marL="1095022" lvl="2" indent="-180622">
              <a:spcBef>
                <a:spcPts val="300"/>
              </a:spcBef>
              <a:buFontTx/>
              <a:buAutoNum type="arabicPeriod"/>
              <a:defRPr sz="1800"/>
            </a:pPr>
            <a:r>
              <a:rPr sz="1600"/>
              <a:t>See if any processor threads have crashed and restart them if they have</a:t>
            </a:r>
            <a:endParaRPr sz="2400"/>
          </a:p>
          <a:p>
            <a:pPr marL="1095022" lvl="2" indent="-180622">
              <a:spcBef>
                <a:spcPts val="300"/>
              </a:spcBef>
              <a:buFontTx/>
              <a:buAutoNum type="arabicPeriod"/>
              <a:defRPr sz="1800"/>
            </a:pPr>
            <a:r>
              <a:rPr sz="1600"/>
              <a:t>Execute command on appropriate swarm entity</a:t>
            </a:r>
            <a:endParaRPr sz="2400"/>
          </a:p>
          <a:p>
            <a:pPr marL="1095022" lvl="2" indent="-180622">
              <a:spcBef>
                <a:spcPts val="300"/>
              </a:spcBef>
              <a:buFontTx/>
              <a:buAutoNum type="arabicPeriod"/>
              <a:defRPr sz="1800"/>
            </a:pPr>
            <a:r>
              <a:rPr sz="1600"/>
              <a:t>Broadcast swarm status updates</a:t>
            </a:r>
          </a:p>
        </p:txBody>
      </p:sp>
      <p:sp>
        <p:nvSpPr>
          <p:cNvPr id="611" name="Shape 611"/>
          <p:cNvSpPr>
            <a:spLocks noGrp="1"/>
          </p:cNvSpPr>
          <p:nvPr>
            <p:ph type="title"/>
          </p:nvPr>
        </p:nvSpPr>
        <p:spPr>
          <a:xfrm>
            <a:off x="320977" y="243757"/>
            <a:ext cx="8593213" cy="4703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defTabSz="370331">
              <a:defRPr sz="2500"/>
            </a:lvl1pPr>
          </a:lstStyle>
          <a:p>
            <a:pPr lvl="0">
              <a:defRPr sz="1800" b="0"/>
            </a:pPr>
            <a:r>
              <a:rPr sz="2500" b="1"/>
              <a:t>Supro Multithreading</a:t>
            </a:r>
          </a:p>
        </p:txBody>
      </p:sp>
      <p:sp>
        <p:nvSpPr>
          <p:cNvPr id="612" name="Shape 612"/>
          <p:cNvSpPr>
            <a:spLocks noGrp="1"/>
          </p:cNvSpPr>
          <p:nvPr>
            <p:ph type="sldNum" sz="quarter" idx="2"/>
          </p:nvPr>
        </p:nvSpPr>
        <p:spPr>
          <a:xfrm>
            <a:off x="6553200" y="4797742"/>
            <a:ext cx="2053883" cy="2746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>
            <a:lvl1pPr defTabSz="347472">
              <a:defRPr sz="1300"/>
            </a:lvl1pPr>
          </a:lstStyle>
          <a:p>
            <a:pPr lvl="0">
              <a:defRPr sz="1800"/>
            </a:pPr>
            <a:fld id="{86CB4B4D-7CA3-9044-876B-883B54F8677D}" type="slidenum">
              <a:rPr sz="1300"/>
              <a:pPr lvl="0">
                <a:defRPr sz="1800"/>
              </a:pPr>
              <a:t>23</a:t>
            </a:fld>
            <a:endParaRPr sz="1300"/>
          </a:p>
        </p:txBody>
      </p:sp>
      <p:sp>
        <p:nvSpPr>
          <p:cNvPr id="613" name="Shape 613"/>
          <p:cNvSpPr/>
          <p:nvPr/>
        </p:nvSpPr>
        <p:spPr>
          <a:xfrm>
            <a:off x="341297" y="4797742"/>
            <a:ext cx="2133601" cy="3506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/>
            <a:r>
              <a:t>May 23, 2017</a:t>
            </a:r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EC8EF"/>
            </a:gs>
            <a:gs pos="35000">
              <a:srgbClr val="C6D8F3"/>
            </a:gs>
            <a:gs pos="100000">
              <a:srgbClr val="E8F0FB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Shape 626"/>
          <p:cNvSpPr>
            <a:spLocks noGrp="1"/>
          </p:cNvSpPr>
          <p:nvPr>
            <p:ph type="body" idx="1"/>
          </p:nvPr>
        </p:nvSpPr>
        <p:spPr>
          <a:xfrm>
            <a:off x="341087" y="967738"/>
            <a:ext cx="8364764" cy="3751902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57200" lvl="0" indent="-457200">
              <a:defRPr sz="1800"/>
            </a:pPr>
            <a:r>
              <a:rPr sz="2400"/>
              <a:t>First version of the backend (Websocket Class)</a:t>
            </a:r>
          </a:p>
          <a:p>
            <a:pPr marL="457200" lvl="0" indent="-457200">
              <a:defRPr sz="1800"/>
            </a:pPr>
            <a:r>
              <a:rPr sz="2400"/>
              <a:t>Incorporating the front end</a:t>
            </a:r>
          </a:p>
          <a:p>
            <a:pPr marL="457200" lvl="0" indent="-457200">
              <a:defRPr sz="1800"/>
            </a:pPr>
            <a:r>
              <a:rPr sz="2400"/>
              <a:t>Building RPMs</a:t>
            </a:r>
          </a:p>
        </p:txBody>
      </p:sp>
      <p:sp>
        <p:nvSpPr>
          <p:cNvPr id="627" name="Shape 627"/>
          <p:cNvSpPr>
            <a:spLocks noGrp="1"/>
          </p:cNvSpPr>
          <p:nvPr>
            <p:ph type="title"/>
          </p:nvPr>
        </p:nvSpPr>
        <p:spPr>
          <a:xfrm>
            <a:off x="320977" y="243757"/>
            <a:ext cx="8593213" cy="4703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defTabSz="370331">
              <a:defRPr sz="2500">
                <a:solidFill>
                  <a:srgbClr val="C10F1D"/>
                </a:solidFill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500" b="1">
                <a:solidFill>
                  <a:srgbClr val="C10F1D"/>
                </a:solidFill>
              </a:rPr>
              <a:t>Building and Testing</a:t>
            </a:r>
          </a:p>
        </p:txBody>
      </p:sp>
      <p:sp>
        <p:nvSpPr>
          <p:cNvPr id="628" name="Shape 628"/>
          <p:cNvSpPr>
            <a:spLocks noGrp="1"/>
          </p:cNvSpPr>
          <p:nvPr>
            <p:ph type="sldNum" sz="quarter" idx="2"/>
          </p:nvPr>
        </p:nvSpPr>
        <p:spPr>
          <a:xfrm>
            <a:off x="6553200" y="4797742"/>
            <a:ext cx="2053883" cy="2746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>
            <a:lvl1pPr defTabSz="347472">
              <a:defRPr sz="1300"/>
            </a:lvl1pPr>
          </a:lstStyle>
          <a:p>
            <a:pPr lvl="0">
              <a:defRPr sz="1800"/>
            </a:pPr>
            <a:fld id="{86CB4B4D-7CA3-9044-876B-883B54F8677D}" type="slidenum">
              <a:rPr sz="1300"/>
              <a:pPr lvl="0">
                <a:defRPr sz="1800"/>
              </a:pPr>
              <a:t>24</a:t>
            </a:fld>
            <a:endParaRPr sz="1300"/>
          </a:p>
        </p:txBody>
      </p:sp>
      <p:sp>
        <p:nvSpPr>
          <p:cNvPr id="629" name="Shape 629"/>
          <p:cNvSpPr/>
          <p:nvPr/>
        </p:nvSpPr>
        <p:spPr>
          <a:xfrm>
            <a:off x="341297" y="4797742"/>
            <a:ext cx="2133601" cy="3506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/>
            <a:r>
              <a:t>May 23, 2017</a:t>
            </a:r>
          </a:p>
        </p:txBody>
      </p:sp>
      <p:pic>
        <p:nvPicPr>
          <p:cNvPr id="630" name="image11.png"/>
          <p:cNvPicPr/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424475" y="2320843"/>
            <a:ext cx="3416549" cy="192920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EC8EF"/>
            </a:gs>
            <a:gs pos="35000">
              <a:srgbClr val="C6D8F3"/>
            </a:gs>
            <a:gs pos="100000">
              <a:srgbClr val="E8F0FB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Shape 632"/>
          <p:cNvSpPr>
            <a:spLocks noGrp="1"/>
          </p:cNvSpPr>
          <p:nvPr>
            <p:ph type="title"/>
          </p:nvPr>
        </p:nvSpPr>
        <p:spPr>
          <a:xfrm>
            <a:off x="320977" y="243757"/>
            <a:ext cx="8593213" cy="4703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defTabSz="370331">
              <a:defRPr sz="2500"/>
            </a:lvl1pPr>
          </a:lstStyle>
          <a:p>
            <a:pPr lvl="0">
              <a:defRPr sz="1800" b="0"/>
            </a:pPr>
            <a:r>
              <a:rPr sz="2500" b="1"/>
              <a:t>First WebSocket Class</a:t>
            </a:r>
          </a:p>
        </p:txBody>
      </p:sp>
      <p:sp>
        <p:nvSpPr>
          <p:cNvPr id="633" name="Shape 633"/>
          <p:cNvSpPr>
            <a:spLocks noGrp="1"/>
          </p:cNvSpPr>
          <p:nvPr>
            <p:ph type="sldNum" sz="quarter" idx="2"/>
          </p:nvPr>
        </p:nvSpPr>
        <p:spPr>
          <a:xfrm>
            <a:off x="6553200" y="4797742"/>
            <a:ext cx="2053883" cy="2746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>
            <a:lvl1pPr defTabSz="347472">
              <a:defRPr sz="1300"/>
            </a:lvl1pPr>
          </a:lstStyle>
          <a:p>
            <a:pPr lvl="0">
              <a:defRPr sz="1800"/>
            </a:pPr>
            <a:fld id="{86CB4B4D-7CA3-9044-876B-883B54F8677D}" type="slidenum">
              <a:rPr sz="1300"/>
              <a:pPr lvl="0">
                <a:defRPr sz="1800"/>
              </a:pPr>
              <a:t>25</a:t>
            </a:fld>
            <a:endParaRPr sz="1300"/>
          </a:p>
        </p:txBody>
      </p:sp>
      <p:sp>
        <p:nvSpPr>
          <p:cNvPr id="634" name="Shape 634"/>
          <p:cNvSpPr/>
          <p:nvPr/>
        </p:nvSpPr>
        <p:spPr>
          <a:xfrm>
            <a:off x="341297" y="4797742"/>
            <a:ext cx="2133601" cy="3506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/>
            <a:r>
              <a:t>May 23, 2017</a:t>
            </a:r>
          </a:p>
        </p:txBody>
      </p:sp>
      <p:pic>
        <p:nvPicPr>
          <p:cNvPr id="635" name="image12.png"/>
          <p:cNvPicPr/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901933" y="930611"/>
            <a:ext cx="7431300" cy="365064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EC8EF"/>
            </a:gs>
            <a:gs pos="35000">
              <a:srgbClr val="C6D8F3"/>
            </a:gs>
            <a:gs pos="100000">
              <a:srgbClr val="E8F0FB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Shape 637"/>
          <p:cNvSpPr>
            <a:spLocks noGrp="1"/>
          </p:cNvSpPr>
          <p:nvPr>
            <p:ph type="body" idx="1"/>
          </p:nvPr>
        </p:nvSpPr>
        <p:spPr>
          <a:xfrm>
            <a:off x="341087" y="967738"/>
            <a:ext cx="8364764" cy="3751902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57200" lvl="0" indent="-457200">
              <a:defRPr sz="1800"/>
            </a:pPr>
            <a:r>
              <a:rPr sz="2400"/>
              <a:t>When a new web session is opened, the UI needs a swarm model to render a dashboard for each boat in the swarm.</a:t>
            </a:r>
          </a:p>
          <a:p>
            <a:pPr marL="0" lvl="0" indent="0">
              <a:buSzTx/>
              <a:buNone/>
              <a:defRPr sz="1800"/>
            </a:pPr>
            <a:endParaRPr sz="2400"/>
          </a:p>
          <a:p>
            <a:pPr marL="457200" lvl="0" indent="-457200">
              <a:defRPr sz="1800"/>
            </a:pPr>
            <a:r>
              <a:rPr sz="2400"/>
              <a:t>Messages coming from the UI could be different types of commands. These each needed to be parsed and executed correctly by the backend. </a:t>
            </a:r>
          </a:p>
        </p:txBody>
      </p:sp>
      <p:sp>
        <p:nvSpPr>
          <p:cNvPr id="638" name="Shape 638"/>
          <p:cNvSpPr>
            <a:spLocks noGrp="1"/>
          </p:cNvSpPr>
          <p:nvPr>
            <p:ph type="title"/>
          </p:nvPr>
        </p:nvSpPr>
        <p:spPr>
          <a:xfrm>
            <a:off x="226863" y="256457"/>
            <a:ext cx="8593212" cy="4703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defTabSz="370331">
              <a:defRPr sz="2500"/>
            </a:lvl1pPr>
          </a:lstStyle>
          <a:p>
            <a:pPr lvl="0">
              <a:defRPr sz="1800" b="0"/>
            </a:pPr>
            <a:r>
              <a:rPr sz="2500" b="1"/>
              <a:t>Incorporating the Front-end</a:t>
            </a:r>
          </a:p>
        </p:txBody>
      </p:sp>
      <p:sp>
        <p:nvSpPr>
          <p:cNvPr id="639" name="Shape 639"/>
          <p:cNvSpPr>
            <a:spLocks noGrp="1"/>
          </p:cNvSpPr>
          <p:nvPr>
            <p:ph type="sldNum" sz="quarter" idx="2"/>
          </p:nvPr>
        </p:nvSpPr>
        <p:spPr>
          <a:xfrm>
            <a:off x="6553200" y="4797742"/>
            <a:ext cx="2053883" cy="2746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>
            <a:lvl1pPr defTabSz="347472">
              <a:defRPr sz="1300"/>
            </a:lvl1pPr>
          </a:lstStyle>
          <a:p>
            <a:pPr lvl="0">
              <a:defRPr sz="1800"/>
            </a:pPr>
            <a:fld id="{86CB4B4D-7CA3-9044-876B-883B54F8677D}" type="slidenum">
              <a:rPr sz="1300"/>
              <a:pPr lvl="0">
                <a:defRPr sz="1800"/>
              </a:pPr>
              <a:t>26</a:t>
            </a:fld>
            <a:endParaRPr sz="1300"/>
          </a:p>
        </p:txBody>
      </p:sp>
      <p:sp>
        <p:nvSpPr>
          <p:cNvPr id="640" name="Shape 640"/>
          <p:cNvSpPr/>
          <p:nvPr/>
        </p:nvSpPr>
        <p:spPr>
          <a:xfrm>
            <a:off x="341297" y="4797742"/>
            <a:ext cx="2133601" cy="3506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/>
            <a:r>
              <a:t>May 23, 2017</a:t>
            </a:r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EC8EF"/>
            </a:gs>
            <a:gs pos="35000">
              <a:srgbClr val="C6D8F3"/>
            </a:gs>
            <a:gs pos="100000">
              <a:srgbClr val="E8F0FB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Shape 642"/>
          <p:cNvSpPr>
            <a:spLocks noGrp="1"/>
          </p:cNvSpPr>
          <p:nvPr>
            <p:ph type="body" idx="1"/>
          </p:nvPr>
        </p:nvSpPr>
        <p:spPr>
          <a:xfrm>
            <a:off x="341086" y="967738"/>
            <a:ext cx="4394975" cy="3751902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0" lvl="0" indent="0" defTabSz="429768">
              <a:buSzTx/>
              <a:buNone/>
              <a:defRPr sz="1800"/>
            </a:pPr>
            <a:r>
              <a:rPr sz="2200"/>
              <a:t>Once our first version was tested, we created an RPM and released it for use. </a:t>
            </a:r>
          </a:p>
          <a:p>
            <a:pPr marL="337893" lvl="0" indent="-337893" defTabSz="429768">
              <a:buFontTx/>
              <a:defRPr sz="1800"/>
            </a:pPr>
            <a:r>
              <a:rPr sz="2200"/>
              <a:t>RPM stands for "Redhat Package Manager"</a:t>
            </a:r>
          </a:p>
          <a:p>
            <a:pPr marL="337893" lvl="0" indent="-337893" defTabSz="429768">
              <a:buFontTx/>
              <a:defRPr sz="1800"/>
            </a:pPr>
            <a:r>
              <a:rPr sz="2200"/>
              <a:t>Easy way to install and update programs on Linux</a:t>
            </a:r>
          </a:p>
          <a:p>
            <a:pPr marL="337893" lvl="0" indent="-337893" defTabSz="429768">
              <a:buFontTx/>
              <a:defRPr sz="1800"/>
            </a:pPr>
            <a:r>
              <a:rPr sz="2200"/>
              <a:t>Once a new feature is tested, we build and release a new RPM</a:t>
            </a:r>
          </a:p>
        </p:txBody>
      </p:sp>
      <p:sp>
        <p:nvSpPr>
          <p:cNvPr id="643" name="Shape 643"/>
          <p:cNvSpPr>
            <a:spLocks noGrp="1"/>
          </p:cNvSpPr>
          <p:nvPr>
            <p:ph type="title"/>
          </p:nvPr>
        </p:nvSpPr>
        <p:spPr>
          <a:xfrm>
            <a:off x="320977" y="243757"/>
            <a:ext cx="8593213" cy="4703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defTabSz="370331">
              <a:defRPr sz="2500"/>
            </a:lvl1pPr>
          </a:lstStyle>
          <a:p>
            <a:pPr lvl="0">
              <a:defRPr sz="1800" b="0"/>
            </a:pPr>
            <a:r>
              <a:rPr sz="2500" b="1"/>
              <a:t>Building RPMs</a:t>
            </a:r>
          </a:p>
        </p:txBody>
      </p:sp>
      <p:sp>
        <p:nvSpPr>
          <p:cNvPr id="644" name="Shape 644"/>
          <p:cNvSpPr>
            <a:spLocks noGrp="1"/>
          </p:cNvSpPr>
          <p:nvPr>
            <p:ph type="sldNum" sz="quarter" idx="2"/>
          </p:nvPr>
        </p:nvSpPr>
        <p:spPr>
          <a:xfrm>
            <a:off x="6553200" y="4797742"/>
            <a:ext cx="2053883" cy="2746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>
            <a:lvl1pPr defTabSz="347472">
              <a:defRPr sz="1300"/>
            </a:lvl1pPr>
          </a:lstStyle>
          <a:p>
            <a:pPr lvl="0">
              <a:defRPr sz="1800"/>
            </a:pPr>
            <a:fld id="{86CB4B4D-7CA3-9044-876B-883B54F8677D}" type="slidenum">
              <a:rPr sz="1300"/>
              <a:pPr lvl="0">
                <a:defRPr sz="1800"/>
              </a:pPr>
              <a:t>27</a:t>
            </a:fld>
            <a:endParaRPr sz="1300"/>
          </a:p>
        </p:txBody>
      </p:sp>
      <p:sp>
        <p:nvSpPr>
          <p:cNvPr id="645" name="Shape 645"/>
          <p:cNvSpPr/>
          <p:nvPr/>
        </p:nvSpPr>
        <p:spPr>
          <a:xfrm>
            <a:off x="341297" y="4797742"/>
            <a:ext cx="2133601" cy="3506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/>
            <a:r>
              <a:t>May 23, 2017</a:t>
            </a:r>
          </a:p>
        </p:txBody>
      </p:sp>
      <p:pic>
        <p:nvPicPr>
          <p:cNvPr id="646" name="image13.png"/>
          <p:cNvPicPr/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4797276" y="1340966"/>
            <a:ext cx="3712527" cy="24615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EC8EF"/>
            </a:gs>
            <a:gs pos="35000">
              <a:srgbClr val="C6D8F3"/>
            </a:gs>
            <a:gs pos="100000">
              <a:srgbClr val="E8F0FB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Shape 648"/>
          <p:cNvSpPr>
            <a:spLocks noGrp="1"/>
          </p:cNvSpPr>
          <p:nvPr>
            <p:ph type="body" idx="1"/>
          </p:nvPr>
        </p:nvSpPr>
        <p:spPr>
          <a:xfrm>
            <a:off x="341087" y="967738"/>
            <a:ext cx="8364764" cy="3751902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57200" lvl="0" indent="-457200">
              <a:spcBef>
                <a:spcPts val="500"/>
              </a:spcBef>
              <a:defRPr sz="1800"/>
            </a:pPr>
            <a:r>
              <a:rPr sz="2400"/>
              <a:t>Stop/Start/Restart All Buttons</a:t>
            </a:r>
          </a:p>
          <a:p>
            <a:pPr marL="457200" lvl="0" indent="-457200">
              <a:spcBef>
                <a:spcPts val="500"/>
              </a:spcBef>
              <a:defRPr sz="1800"/>
            </a:pPr>
            <a:r>
              <a:rPr sz="2400"/>
              <a:t>Logging</a:t>
            </a:r>
          </a:p>
          <a:p>
            <a:pPr marL="457200" lvl="0" indent="-457200">
              <a:spcBef>
                <a:spcPts val="500"/>
              </a:spcBef>
              <a:defRPr sz="1800"/>
            </a:pPr>
            <a:r>
              <a:rPr sz="2400"/>
              <a:t>Testbed Support</a:t>
            </a:r>
          </a:p>
          <a:p>
            <a:pPr marL="457200" lvl="0" indent="-457200">
              <a:spcBef>
                <a:spcPts val="500"/>
              </a:spcBef>
              <a:defRPr sz="1800"/>
            </a:pPr>
            <a:r>
              <a:rPr sz="2400"/>
              <a:t>Exception Handling</a:t>
            </a:r>
          </a:p>
        </p:txBody>
      </p:sp>
      <p:sp>
        <p:nvSpPr>
          <p:cNvPr id="649" name="Shape 649"/>
          <p:cNvSpPr>
            <a:spLocks noGrp="1"/>
          </p:cNvSpPr>
          <p:nvPr>
            <p:ph type="title"/>
          </p:nvPr>
        </p:nvSpPr>
        <p:spPr>
          <a:xfrm>
            <a:off x="320977" y="243757"/>
            <a:ext cx="8593213" cy="4703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defTabSz="370331">
              <a:defRPr sz="2500">
                <a:solidFill>
                  <a:srgbClr val="C10F1D"/>
                </a:solidFill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500" b="1">
                <a:solidFill>
                  <a:srgbClr val="C10F1D"/>
                </a:solidFill>
              </a:rPr>
              <a:t>New Features</a:t>
            </a:r>
          </a:p>
        </p:txBody>
      </p:sp>
      <p:sp>
        <p:nvSpPr>
          <p:cNvPr id="650" name="Shape 650"/>
          <p:cNvSpPr>
            <a:spLocks noGrp="1"/>
          </p:cNvSpPr>
          <p:nvPr>
            <p:ph type="sldNum" sz="quarter" idx="2"/>
          </p:nvPr>
        </p:nvSpPr>
        <p:spPr>
          <a:xfrm>
            <a:off x="6553200" y="4797742"/>
            <a:ext cx="2053883" cy="2746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>
            <a:lvl1pPr defTabSz="347472">
              <a:defRPr sz="1300"/>
            </a:lvl1pPr>
          </a:lstStyle>
          <a:p>
            <a:pPr lvl="0">
              <a:defRPr sz="1800"/>
            </a:pPr>
            <a:fld id="{86CB4B4D-7CA3-9044-876B-883B54F8677D}" type="slidenum">
              <a:rPr sz="1300"/>
              <a:pPr lvl="0">
                <a:defRPr sz="1800"/>
              </a:pPr>
              <a:t>28</a:t>
            </a:fld>
            <a:endParaRPr sz="1300"/>
          </a:p>
        </p:txBody>
      </p:sp>
      <p:sp>
        <p:nvSpPr>
          <p:cNvPr id="651" name="Shape 651"/>
          <p:cNvSpPr/>
          <p:nvPr/>
        </p:nvSpPr>
        <p:spPr>
          <a:xfrm>
            <a:off x="341297" y="4797742"/>
            <a:ext cx="2133601" cy="3506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/>
            <a:r>
              <a:t>May 23, 2017</a:t>
            </a:r>
          </a:p>
        </p:txBody>
      </p:sp>
      <p:pic>
        <p:nvPicPr>
          <p:cNvPr id="652" name="image14.jpeg" descr="update.jpg"/>
          <p:cNvPicPr/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5105400" y="971550"/>
            <a:ext cx="3451860" cy="28765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EC8EF"/>
            </a:gs>
            <a:gs pos="35000">
              <a:srgbClr val="C6D8F3"/>
            </a:gs>
            <a:gs pos="100000">
              <a:srgbClr val="E8F0FB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Shape 654"/>
          <p:cNvSpPr>
            <a:spLocks noGrp="1"/>
          </p:cNvSpPr>
          <p:nvPr>
            <p:ph type="body" idx="1"/>
          </p:nvPr>
        </p:nvSpPr>
        <p:spPr>
          <a:xfrm>
            <a:off x="341087" y="967738"/>
            <a:ext cx="8364764" cy="3751902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>
              <a:defRPr sz="1800"/>
            </a:pPr>
            <a:r>
              <a:rPr sz="2400"/>
              <a:t>Implemented functions to stop, start, and restart all processes specified in the config file. </a:t>
            </a:r>
          </a:p>
          <a:p>
            <a:pPr lvl="0">
              <a:defRPr sz="1800"/>
            </a:pPr>
            <a:r>
              <a:rPr sz="2400"/>
              <a:t>Buttons were added on the UI to send commands for backend to call the appropriate supervisor XML-RPC methods.</a:t>
            </a:r>
          </a:p>
          <a:p>
            <a:pPr marL="683984" lvl="1" indent="-226784">
              <a:buFont typeface="Wingdings"/>
              <a:buChar char="➢"/>
              <a:defRPr sz="1800"/>
            </a:pPr>
            <a:r>
              <a:rPr sz="2000"/>
              <a:t>startAllProcesses(wait=True)</a:t>
            </a:r>
          </a:p>
          <a:p>
            <a:pPr marL="683984" lvl="1" indent="-226784">
              <a:buFont typeface="Wingdings"/>
              <a:buChar char="➢"/>
              <a:defRPr sz="1800"/>
            </a:pPr>
            <a:r>
              <a:rPr sz="2000"/>
              <a:t>stopAllProcesses(wait=True)</a:t>
            </a:r>
          </a:p>
          <a:p>
            <a:pPr marL="1049866" lvl="2" indent="-135466">
              <a:defRPr sz="1800"/>
            </a:pPr>
            <a:r>
              <a:rPr sz="1600" b="1"/>
              <a:t>wait</a:t>
            </a:r>
            <a:r>
              <a:rPr sz="1600"/>
              <a:t> – Boolean: waits for each process to be fully started or stopped.</a:t>
            </a:r>
          </a:p>
          <a:p>
            <a:pPr marL="1049866" lvl="2" indent="-135466">
              <a:defRPr sz="1800"/>
            </a:pPr>
            <a:r>
              <a:rPr sz="1600"/>
              <a:t>Restarting all processes is a combination of the two.</a:t>
            </a:r>
          </a:p>
        </p:txBody>
      </p:sp>
      <p:sp>
        <p:nvSpPr>
          <p:cNvPr id="655" name="Shape 655"/>
          <p:cNvSpPr>
            <a:spLocks noGrp="1"/>
          </p:cNvSpPr>
          <p:nvPr>
            <p:ph type="title"/>
          </p:nvPr>
        </p:nvSpPr>
        <p:spPr>
          <a:xfrm>
            <a:off x="320977" y="243757"/>
            <a:ext cx="8593213" cy="4703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defTabSz="370331">
              <a:defRPr sz="2500"/>
            </a:lvl1pPr>
          </a:lstStyle>
          <a:p>
            <a:pPr lvl="0">
              <a:defRPr sz="1800" b="0"/>
            </a:pPr>
            <a:r>
              <a:rPr sz="2500" b="1"/>
              <a:t>Stop/Start/Restart All</a:t>
            </a:r>
          </a:p>
        </p:txBody>
      </p:sp>
      <p:sp>
        <p:nvSpPr>
          <p:cNvPr id="656" name="Shape 656"/>
          <p:cNvSpPr>
            <a:spLocks noGrp="1"/>
          </p:cNvSpPr>
          <p:nvPr>
            <p:ph type="sldNum" sz="quarter" idx="2"/>
          </p:nvPr>
        </p:nvSpPr>
        <p:spPr>
          <a:xfrm>
            <a:off x="6553200" y="4797742"/>
            <a:ext cx="2053883" cy="2746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>
            <a:lvl1pPr defTabSz="347472">
              <a:defRPr sz="1300"/>
            </a:lvl1pPr>
          </a:lstStyle>
          <a:p>
            <a:pPr lvl="0">
              <a:defRPr sz="1800"/>
            </a:pPr>
            <a:fld id="{86CB4B4D-7CA3-9044-876B-883B54F8677D}" type="slidenum">
              <a:rPr sz="1300"/>
              <a:pPr lvl="0">
                <a:defRPr sz="1800"/>
              </a:pPr>
              <a:t>29</a:t>
            </a:fld>
            <a:endParaRPr sz="1300"/>
          </a:p>
        </p:txBody>
      </p:sp>
      <p:sp>
        <p:nvSpPr>
          <p:cNvPr id="657" name="Shape 657"/>
          <p:cNvSpPr/>
          <p:nvPr/>
        </p:nvSpPr>
        <p:spPr>
          <a:xfrm>
            <a:off x="341297" y="4797742"/>
            <a:ext cx="2133601" cy="3506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/>
            <a:r>
              <a:t>May 23, 2017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EC8EF"/>
            </a:gs>
            <a:gs pos="35000">
              <a:srgbClr val="C6D8F3"/>
            </a:gs>
            <a:gs pos="100000">
              <a:srgbClr val="E8F0FB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Shape 511"/>
          <p:cNvSpPr>
            <a:spLocks noGrp="1"/>
          </p:cNvSpPr>
          <p:nvPr>
            <p:ph type="body" idx="1"/>
          </p:nvPr>
        </p:nvSpPr>
        <p:spPr>
          <a:xfrm>
            <a:off x="435201" y="650081"/>
            <a:ext cx="3530629" cy="4491535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0" lvl="0" indent="0" defTabSz="448055">
              <a:spcBef>
                <a:spcPts val="400"/>
              </a:spcBef>
              <a:buSzTx/>
              <a:buFontTx/>
              <a:buNone/>
              <a:defRPr sz="1800"/>
            </a:pPr>
            <a:r>
              <a:rPr sz="2352" b="1"/>
              <a:t>Prism </a:t>
            </a:r>
            <a:r>
              <a:rPr sz="2352"/>
              <a:t>- a software developed at JPL that allows for visualization software to connect to autonomous boats.</a:t>
            </a:r>
          </a:p>
          <a:p>
            <a:pPr marL="0" lvl="0" indent="0" defTabSz="448055">
              <a:spcBef>
                <a:spcPts val="400"/>
              </a:spcBef>
              <a:buSzTx/>
              <a:buFontTx/>
              <a:buNone/>
              <a:defRPr sz="1800"/>
            </a:pPr>
            <a:r>
              <a:rPr sz="2352" b="1"/>
              <a:t>Supervisor </a:t>
            </a:r>
            <a:r>
              <a:rPr sz="2352"/>
              <a:t>- an open source process management software.</a:t>
            </a:r>
          </a:p>
          <a:p>
            <a:pPr marL="0" lvl="0" indent="0" defTabSz="448055">
              <a:spcBef>
                <a:spcPts val="400"/>
              </a:spcBef>
              <a:buSzTx/>
              <a:buFontTx/>
              <a:buNone/>
              <a:defRPr sz="1800"/>
            </a:pPr>
            <a:r>
              <a:rPr sz="2352" b="1"/>
              <a:t>Supro</a:t>
            </a:r>
            <a:r>
              <a:rPr sz="2352"/>
              <a:t> -</a:t>
            </a:r>
            <a:r>
              <a:rPr sz="2352" b="1"/>
              <a:t> </a:t>
            </a:r>
            <a:r>
              <a:rPr sz="2352"/>
              <a:t>a Prism-plugin; </a:t>
            </a:r>
          </a:p>
          <a:p>
            <a:pPr marL="0" lvl="0" indent="0" defTabSz="448055">
              <a:spcBef>
                <a:spcPts val="400"/>
              </a:spcBef>
              <a:buSzTx/>
              <a:buFontTx/>
              <a:buNone/>
              <a:defRPr sz="1800"/>
            </a:pPr>
            <a:r>
              <a:rPr sz="2352"/>
              <a:t>real-time Supervisor dashboard.</a:t>
            </a:r>
          </a:p>
        </p:txBody>
      </p:sp>
      <p:sp>
        <p:nvSpPr>
          <p:cNvPr id="512" name="Shape 512"/>
          <p:cNvSpPr>
            <a:spLocks noGrp="1"/>
          </p:cNvSpPr>
          <p:nvPr>
            <p:ph type="title"/>
          </p:nvPr>
        </p:nvSpPr>
        <p:spPr>
          <a:xfrm>
            <a:off x="320977" y="243757"/>
            <a:ext cx="8593213" cy="4703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defTabSz="370331">
              <a:defRPr sz="2500">
                <a:solidFill>
                  <a:srgbClr val="C10F1D"/>
                </a:solidFill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500" b="1">
                <a:solidFill>
                  <a:srgbClr val="C10F1D"/>
                </a:solidFill>
              </a:rPr>
              <a:t>Introduction to Supro</a:t>
            </a:r>
          </a:p>
        </p:txBody>
      </p:sp>
      <p:sp>
        <p:nvSpPr>
          <p:cNvPr id="513" name="Shape 513"/>
          <p:cNvSpPr/>
          <p:nvPr/>
        </p:nvSpPr>
        <p:spPr>
          <a:xfrm>
            <a:off x="341297" y="4797742"/>
            <a:ext cx="2133601" cy="3506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/>
            <a:r>
              <a:t>May 23, 2017</a:t>
            </a:r>
          </a:p>
        </p:txBody>
      </p:sp>
      <p:sp>
        <p:nvSpPr>
          <p:cNvPr id="514" name="Shape 514"/>
          <p:cNvSpPr>
            <a:spLocks noGrp="1"/>
          </p:cNvSpPr>
          <p:nvPr>
            <p:ph type="sldNum" sz="quarter" idx="2"/>
          </p:nvPr>
        </p:nvSpPr>
        <p:spPr>
          <a:xfrm>
            <a:off x="6553200" y="4797742"/>
            <a:ext cx="2053883" cy="2746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>
            <a:lvl1pPr defTabSz="347472">
              <a:defRPr sz="1300"/>
            </a:lvl1pPr>
          </a:lstStyle>
          <a:p>
            <a:pPr lvl="0">
              <a:defRPr sz="1800"/>
            </a:pPr>
            <a:fld id="{86CB4B4D-7CA3-9044-876B-883B54F8677D}" type="slidenum">
              <a:rPr sz="1300"/>
              <a:pPr lvl="0">
                <a:defRPr sz="1800"/>
              </a:pPr>
              <a:t>3</a:t>
            </a:fld>
            <a:endParaRPr sz="1300"/>
          </a:p>
        </p:txBody>
      </p:sp>
      <p:pic>
        <p:nvPicPr>
          <p:cNvPr id="515" name="Screen Shot 2017-05-23 at 3.47.05 PM.png"/>
          <p:cNvPicPr/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3970095" y="402562"/>
            <a:ext cx="4855195" cy="43383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EC8EF"/>
            </a:gs>
            <a:gs pos="35000">
              <a:srgbClr val="C6D8F3"/>
            </a:gs>
            <a:gs pos="100000">
              <a:srgbClr val="E8F0FB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Shape 664"/>
          <p:cNvSpPr>
            <a:spLocks noGrp="1"/>
          </p:cNvSpPr>
          <p:nvPr>
            <p:ph type="body" idx="1"/>
          </p:nvPr>
        </p:nvSpPr>
        <p:spPr>
          <a:xfrm>
            <a:off x="341086" y="967738"/>
            <a:ext cx="4002316" cy="3751902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152400" lvl="0" indent="-152400">
              <a:lnSpc>
                <a:spcPct val="90000"/>
              </a:lnSpc>
              <a:defRPr sz="1800"/>
            </a:pPr>
            <a:r>
              <a:rPr sz="1600"/>
              <a:t>Log records formatted to include date/time, user, and level name along with the message. </a:t>
            </a:r>
          </a:p>
          <a:p>
            <a:pPr marL="152400" lvl="0" indent="-152400">
              <a:lnSpc>
                <a:spcPct val="90000"/>
              </a:lnSpc>
              <a:defRPr sz="1800"/>
            </a:pPr>
            <a:r>
              <a:rPr sz="1600"/>
              <a:t>Log records stored into a file called “output.log”</a:t>
            </a:r>
          </a:p>
          <a:p>
            <a:pPr marL="152400" lvl="0" indent="-152400">
              <a:lnSpc>
                <a:spcPct val="90000"/>
              </a:lnSpc>
              <a:defRPr sz="1800"/>
            </a:pPr>
            <a:r>
              <a:rPr sz="1600"/>
              <a:t>Errors are stored into a file called “error.log”</a:t>
            </a:r>
          </a:p>
          <a:p>
            <a:pPr marL="152400" lvl="0" indent="-152400">
              <a:lnSpc>
                <a:spcPct val="90000"/>
              </a:lnSpc>
              <a:defRPr sz="1800"/>
            </a:pPr>
            <a:r>
              <a:rPr sz="1600"/>
              <a:t>Debug level log records used to let us know if messages are being sent, opening and closing of connections, and if threads are still running. </a:t>
            </a:r>
          </a:p>
          <a:p>
            <a:pPr marL="152400" lvl="0" indent="-152400">
              <a:lnSpc>
                <a:spcPct val="90000"/>
              </a:lnSpc>
              <a:defRPr sz="1800"/>
            </a:pPr>
            <a:r>
              <a:rPr sz="1600"/>
              <a:t>Error/Exception level log records let us know if commands aren’t working correctly and if threads crashed.</a:t>
            </a:r>
          </a:p>
        </p:txBody>
      </p:sp>
      <p:sp>
        <p:nvSpPr>
          <p:cNvPr id="665" name="Shape 665"/>
          <p:cNvSpPr>
            <a:spLocks noGrp="1"/>
          </p:cNvSpPr>
          <p:nvPr>
            <p:ph type="title"/>
          </p:nvPr>
        </p:nvSpPr>
        <p:spPr>
          <a:xfrm>
            <a:off x="320977" y="243757"/>
            <a:ext cx="8593213" cy="4703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defTabSz="370331">
              <a:defRPr sz="2500"/>
            </a:lvl1pPr>
          </a:lstStyle>
          <a:p>
            <a:pPr lvl="0">
              <a:defRPr sz="1800" b="0"/>
            </a:pPr>
            <a:r>
              <a:rPr sz="2500" b="1"/>
              <a:t>Supro Logging</a:t>
            </a:r>
          </a:p>
        </p:txBody>
      </p:sp>
      <p:sp>
        <p:nvSpPr>
          <p:cNvPr id="666" name="Shape 666"/>
          <p:cNvSpPr>
            <a:spLocks noGrp="1"/>
          </p:cNvSpPr>
          <p:nvPr>
            <p:ph type="sldNum" sz="quarter" idx="2"/>
          </p:nvPr>
        </p:nvSpPr>
        <p:spPr>
          <a:xfrm>
            <a:off x="6553200" y="4797742"/>
            <a:ext cx="2053883" cy="2746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>
            <a:lvl1pPr defTabSz="347472"/>
          </a:lstStyle>
          <a:p>
            <a:pPr lvl="0"/>
            <a:fld id="{86CB4B4D-7CA3-9044-876B-883B54F8677D}" type="slidenum">
              <a:rPr/>
              <a:pPr lvl="0"/>
              <a:t>30</a:t>
            </a:fld>
            <a:endParaRPr/>
          </a:p>
        </p:txBody>
      </p:sp>
      <p:sp>
        <p:nvSpPr>
          <p:cNvPr id="667" name="Shape 667"/>
          <p:cNvSpPr/>
          <p:nvPr/>
        </p:nvSpPr>
        <p:spPr>
          <a:xfrm>
            <a:off x="341297" y="4797742"/>
            <a:ext cx="2133601" cy="3506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/>
            <a:r>
              <a:t>May 23, 2017</a:t>
            </a:r>
          </a:p>
        </p:txBody>
      </p:sp>
      <p:pic>
        <p:nvPicPr>
          <p:cNvPr id="668" name="image15.png" descr="output_log.png"/>
          <p:cNvPicPr/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4419600" y="819150"/>
            <a:ext cx="4573217" cy="382066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EC8EF"/>
            </a:gs>
            <a:gs pos="35000">
              <a:srgbClr val="C6D8F3"/>
            </a:gs>
            <a:gs pos="100000">
              <a:srgbClr val="E8F0FB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Shape 670"/>
          <p:cNvSpPr>
            <a:spLocks noGrp="1"/>
          </p:cNvSpPr>
          <p:nvPr>
            <p:ph type="body" idx="1"/>
          </p:nvPr>
        </p:nvSpPr>
        <p:spPr>
          <a:xfrm>
            <a:off x="341087" y="967738"/>
            <a:ext cx="8364764" cy="3751902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>
              <a:defRPr sz="1800"/>
            </a:pPr>
            <a:r>
              <a:rPr sz="2400"/>
              <a:t>Implemented support for multiple testbeds of boats. </a:t>
            </a:r>
          </a:p>
          <a:p>
            <a:pPr lvl="0">
              <a:defRPr sz="1800"/>
            </a:pPr>
            <a:r>
              <a:rPr sz="2400"/>
              <a:t>Reformatted messages being sent to the front end to include an extra layer for testbeds. </a:t>
            </a:r>
          </a:p>
          <a:p>
            <a:pPr lvl="0">
              <a:defRPr sz="1800"/>
            </a:pPr>
            <a:r>
              <a:rPr sz="2400"/>
              <a:t>UI updated to support multiple testbeds</a:t>
            </a:r>
          </a:p>
          <a:p>
            <a:pPr marL="683984" lvl="1" indent="-226784">
              <a:buFont typeface="Wingdings"/>
              <a:buChar char="➢"/>
              <a:defRPr sz="1800"/>
            </a:pPr>
            <a:r>
              <a:rPr sz="2000"/>
              <a:t>Testbeds separated by name</a:t>
            </a:r>
          </a:p>
          <a:p>
            <a:pPr marL="683984" lvl="1" indent="-226784">
              <a:buFont typeface="Wingdings"/>
              <a:buChar char="➢"/>
              <a:defRPr sz="1800"/>
            </a:pPr>
            <a:r>
              <a:rPr sz="2000"/>
              <a:t>All vehicles within a testbed have a matching color.</a:t>
            </a:r>
          </a:p>
          <a:p>
            <a:pPr marL="683984" lvl="1" indent="-226784">
              <a:buFont typeface="Wingdings"/>
              <a:buChar char="➢"/>
              <a:defRPr sz="1800"/>
            </a:pPr>
            <a:r>
              <a:rPr sz="2000"/>
              <a:t>Buttons to start/stop/restart all processes within a testbed. </a:t>
            </a:r>
          </a:p>
        </p:txBody>
      </p:sp>
      <p:sp>
        <p:nvSpPr>
          <p:cNvPr id="671" name="Shape 671"/>
          <p:cNvSpPr>
            <a:spLocks noGrp="1"/>
          </p:cNvSpPr>
          <p:nvPr>
            <p:ph type="title"/>
          </p:nvPr>
        </p:nvSpPr>
        <p:spPr>
          <a:xfrm>
            <a:off x="320977" y="243757"/>
            <a:ext cx="8593213" cy="4703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defTabSz="370331">
              <a:defRPr sz="2500"/>
            </a:lvl1pPr>
          </a:lstStyle>
          <a:p>
            <a:pPr lvl="0">
              <a:defRPr sz="1800" b="0"/>
            </a:pPr>
            <a:r>
              <a:rPr sz="2500" b="1"/>
              <a:t>Testbeds</a:t>
            </a:r>
          </a:p>
        </p:txBody>
      </p:sp>
      <p:sp>
        <p:nvSpPr>
          <p:cNvPr id="672" name="Shape 672"/>
          <p:cNvSpPr>
            <a:spLocks noGrp="1"/>
          </p:cNvSpPr>
          <p:nvPr>
            <p:ph type="sldNum" sz="quarter" idx="2"/>
          </p:nvPr>
        </p:nvSpPr>
        <p:spPr>
          <a:xfrm>
            <a:off x="6553200" y="4797742"/>
            <a:ext cx="2053883" cy="2746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>
            <a:lvl1pPr defTabSz="347472">
              <a:defRPr sz="1300"/>
            </a:lvl1pPr>
          </a:lstStyle>
          <a:p>
            <a:pPr lvl="0">
              <a:defRPr sz="1800"/>
            </a:pPr>
            <a:fld id="{86CB4B4D-7CA3-9044-876B-883B54F8677D}" type="slidenum">
              <a:rPr sz="1300"/>
              <a:pPr lvl="0">
                <a:defRPr sz="1800"/>
              </a:pPr>
              <a:t>31</a:t>
            </a:fld>
            <a:endParaRPr sz="1300"/>
          </a:p>
        </p:txBody>
      </p:sp>
      <p:sp>
        <p:nvSpPr>
          <p:cNvPr id="673" name="Shape 673"/>
          <p:cNvSpPr/>
          <p:nvPr/>
        </p:nvSpPr>
        <p:spPr>
          <a:xfrm>
            <a:off x="341297" y="4797742"/>
            <a:ext cx="2133601" cy="3506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/>
            <a:r>
              <a:t>May 23, 2017</a:t>
            </a:r>
          </a:p>
        </p:txBody>
      </p:sp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EC8EF"/>
            </a:gs>
            <a:gs pos="35000">
              <a:srgbClr val="C6D8F3"/>
            </a:gs>
            <a:gs pos="100000">
              <a:srgbClr val="E8F0FB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Shape 675"/>
          <p:cNvSpPr>
            <a:spLocks noGrp="1"/>
          </p:cNvSpPr>
          <p:nvPr>
            <p:ph type="title"/>
          </p:nvPr>
        </p:nvSpPr>
        <p:spPr>
          <a:xfrm>
            <a:off x="320977" y="243757"/>
            <a:ext cx="8593213" cy="4703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defTabSz="370331">
              <a:defRPr sz="2500"/>
            </a:lvl1pPr>
          </a:lstStyle>
          <a:p>
            <a:pPr lvl="0">
              <a:defRPr sz="1800" b="0"/>
            </a:pPr>
            <a:r>
              <a:rPr sz="2500" b="1"/>
              <a:t>Testbeds</a:t>
            </a:r>
          </a:p>
        </p:txBody>
      </p:sp>
      <p:sp>
        <p:nvSpPr>
          <p:cNvPr id="676" name="Shape 676"/>
          <p:cNvSpPr>
            <a:spLocks noGrp="1"/>
          </p:cNvSpPr>
          <p:nvPr>
            <p:ph type="sldNum" sz="quarter" idx="2"/>
          </p:nvPr>
        </p:nvSpPr>
        <p:spPr>
          <a:xfrm>
            <a:off x="6553200" y="4797742"/>
            <a:ext cx="2053883" cy="2746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>
            <a:lvl1pPr defTabSz="347472"/>
          </a:lstStyle>
          <a:p>
            <a:pPr lvl="0"/>
            <a:fld id="{86CB4B4D-7CA3-9044-876B-883B54F8677D}" type="slidenum">
              <a:rPr/>
              <a:pPr lvl="0"/>
              <a:t>32</a:t>
            </a:fld>
            <a:endParaRPr/>
          </a:p>
        </p:txBody>
      </p:sp>
      <p:sp>
        <p:nvSpPr>
          <p:cNvPr id="677" name="Shape 677"/>
          <p:cNvSpPr/>
          <p:nvPr/>
        </p:nvSpPr>
        <p:spPr>
          <a:xfrm>
            <a:off x="341297" y="4797742"/>
            <a:ext cx="2133601" cy="3506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/>
            <a:r>
              <a:t>May 23, 2017</a:t>
            </a:r>
          </a:p>
        </p:txBody>
      </p:sp>
      <p:pic>
        <p:nvPicPr>
          <p:cNvPr id="678" name="image16.png" descr="testbeds.png"/>
          <p:cNvPicPr/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1077324" y="865781"/>
            <a:ext cx="6989352" cy="37802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EC8EF"/>
            </a:gs>
            <a:gs pos="35000">
              <a:srgbClr val="C6D8F3"/>
            </a:gs>
            <a:gs pos="100000">
              <a:srgbClr val="E8F0FB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Shape 633"/>
          <p:cNvSpPr>
            <a:spLocks noGrp="1"/>
          </p:cNvSpPr>
          <p:nvPr>
            <p:ph type="body" idx="1"/>
          </p:nvPr>
        </p:nvSpPr>
        <p:spPr>
          <a:xfrm>
            <a:off x="341087" y="967739"/>
            <a:ext cx="8364764" cy="3751901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257175" lvl="0" indent="-257175">
              <a:defRPr sz="1800"/>
            </a:pPr>
            <a:endParaRPr lang="en-US" sz="2400" dirty="0" smtClean="0"/>
          </a:p>
          <a:p>
            <a:pPr marL="257175" lvl="0" indent="-257175">
              <a:defRPr sz="1800"/>
            </a:pPr>
            <a:endParaRPr lang="en-US" sz="2400" dirty="0" smtClean="0"/>
          </a:p>
          <a:p>
            <a:pPr marL="257175" lvl="0" indent="-257175">
              <a:defRPr sz="1800"/>
            </a:pPr>
            <a:endParaRPr lang="en-US" sz="2400" dirty="0" smtClean="0"/>
          </a:p>
          <a:p>
            <a:pPr marL="257175" lvl="0" indent="-257175">
              <a:defRPr sz="1800"/>
            </a:pPr>
            <a:endParaRPr lang="en-US" sz="2400" dirty="0" smtClean="0"/>
          </a:p>
          <a:p>
            <a:pPr marL="257175" lvl="0" indent="-257175">
              <a:defRPr sz="1800"/>
            </a:pPr>
            <a:endParaRPr lang="en-US" sz="2400" dirty="0" smtClean="0"/>
          </a:p>
        </p:txBody>
      </p:sp>
      <p:sp>
        <p:nvSpPr>
          <p:cNvPr id="634" name="Shape 634"/>
          <p:cNvSpPr>
            <a:spLocks noGrp="1"/>
          </p:cNvSpPr>
          <p:nvPr>
            <p:ph type="title"/>
          </p:nvPr>
        </p:nvSpPr>
        <p:spPr>
          <a:xfrm>
            <a:off x="320977" y="243757"/>
            <a:ext cx="8593213" cy="4703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defTabSz="370331">
              <a:defRPr sz="2500"/>
            </a:lvl1pPr>
          </a:lstStyle>
          <a:p>
            <a:pPr lvl="0">
              <a:defRPr sz="1800" b="0"/>
            </a:pPr>
            <a:r>
              <a:rPr lang="en-US" sz="2500" b="1" dirty="0" err="1" smtClean="0"/>
              <a:t>Supro</a:t>
            </a:r>
            <a:r>
              <a:rPr lang="en-US" sz="2500" b="1" dirty="0" smtClean="0"/>
              <a:t> </a:t>
            </a:r>
            <a:r>
              <a:rPr sz="2500" b="1" dirty="0" smtClean="0"/>
              <a:t>Exception </a:t>
            </a:r>
            <a:r>
              <a:rPr sz="2500" b="1" dirty="0"/>
              <a:t>Handling</a:t>
            </a:r>
          </a:p>
        </p:txBody>
      </p:sp>
      <p:sp>
        <p:nvSpPr>
          <p:cNvPr id="635" name="Shape 635"/>
          <p:cNvSpPr>
            <a:spLocks noGrp="1"/>
          </p:cNvSpPr>
          <p:nvPr>
            <p:ph type="sldNum" sz="quarter" idx="2"/>
          </p:nvPr>
        </p:nvSpPr>
        <p:spPr>
          <a:xfrm>
            <a:off x="6553200" y="4797742"/>
            <a:ext cx="2053883" cy="274639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 defTabSz="347472"/>
          </a:lstStyle>
          <a:p>
            <a:fld id="{86CB4B4D-7CA3-9044-876B-883B54F8677D}" type="slidenum">
              <a:rPr/>
              <a:pPr/>
              <a:t>33</a:t>
            </a:fld>
            <a:endParaRPr/>
          </a:p>
        </p:txBody>
      </p:sp>
      <p:sp>
        <p:nvSpPr>
          <p:cNvPr id="636" name="Shape 636"/>
          <p:cNvSpPr/>
          <p:nvPr/>
        </p:nvSpPr>
        <p:spPr>
          <a:xfrm>
            <a:off x="341297" y="4797742"/>
            <a:ext cx="2133601" cy="3506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May 23, 2017</a:t>
            </a:r>
          </a:p>
        </p:txBody>
      </p:sp>
      <p:pic>
        <p:nvPicPr>
          <p:cNvPr id="6" name="Picture 5" descr="exception_handling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14400" y="1123950"/>
            <a:ext cx="7336367" cy="2639369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EC8EF"/>
            </a:gs>
            <a:gs pos="35000">
              <a:srgbClr val="C6D8F3"/>
            </a:gs>
            <a:gs pos="100000">
              <a:srgbClr val="E8F0FB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Shape 685"/>
          <p:cNvSpPr>
            <a:spLocks noGrp="1"/>
          </p:cNvSpPr>
          <p:nvPr>
            <p:ph type="body" idx="1"/>
          </p:nvPr>
        </p:nvSpPr>
        <p:spPr>
          <a:xfrm>
            <a:off x="341086" y="967738"/>
            <a:ext cx="3968234" cy="3751902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57200" lvl="0" indent="-457200">
              <a:defRPr sz="1800"/>
            </a:pPr>
            <a:r>
              <a:rPr sz="2400"/>
              <a:t>Too many new features</a:t>
            </a:r>
          </a:p>
          <a:p>
            <a:pPr marL="457200" lvl="0" indent="-457200">
              <a:defRPr sz="1800"/>
            </a:pPr>
            <a:r>
              <a:rPr sz="2400"/>
              <a:t>Poor ad hoc approach</a:t>
            </a:r>
          </a:p>
          <a:p>
            <a:pPr marL="457200" lvl="0" indent="-457200">
              <a:defRPr sz="1800"/>
            </a:pPr>
            <a:r>
              <a:rPr sz="2400"/>
              <a:t>Unclear function/variable/class names</a:t>
            </a:r>
          </a:p>
          <a:p>
            <a:pPr marL="457200" lvl="0" indent="-457200">
              <a:defRPr sz="1800"/>
            </a:pPr>
            <a:r>
              <a:rPr sz="2400"/>
              <a:t>Inconsistent naming conventions</a:t>
            </a:r>
          </a:p>
          <a:p>
            <a:pPr marL="457200" lvl="0" indent="-457200">
              <a:defRPr sz="1800"/>
            </a:pPr>
            <a:r>
              <a:rPr sz="2400"/>
              <a:t>Redundant imports</a:t>
            </a:r>
          </a:p>
          <a:p>
            <a:pPr marL="457200" lvl="0" indent="-457200">
              <a:defRPr sz="1800"/>
            </a:pPr>
            <a:r>
              <a:rPr sz="2400"/>
              <a:t>Deprecated components</a:t>
            </a:r>
          </a:p>
        </p:txBody>
      </p:sp>
      <p:sp>
        <p:nvSpPr>
          <p:cNvPr id="686" name="Shape 686"/>
          <p:cNvSpPr>
            <a:spLocks noGrp="1"/>
          </p:cNvSpPr>
          <p:nvPr>
            <p:ph type="title"/>
          </p:nvPr>
        </p:nvSpPr>
        <p:spPr>
          <a:xfrm>
            <a:off x="320977" y="243757"/>
            <a:ext cx="8593213" cy="4703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defTabSz="370331">
              <a:defRPr sz="2500">
                <a:solidFill>
                  <a:srgbClr val="C10F1D"/>
                </a:solidFill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500" b="1">
                <a:solidFill>
                  <a:srgbClr val="C10F1D"/>
                </a:solidFill>
              </a:rPr>
              <a:t>Refactor</a:t>
            </a:r>
          </a:p>
        </p:txBody>
      </p:sp>
      <p:sp>
        <p:nvSpPr>
          <p:cNvPr id="687" name="Shape 687"/>
          <p:cNvSpPr>
            <a:spLocks noGrp="1"/>
          </p:cNvSpPr>
          <p:nvPr>
            <p:ph type="sldNum" sz="quarter" idx="2"/>
          </p:nvPr>
        </p:nvSpPr>
        <p:spPr>
          <a:xfrm>
            <a:off x="6553200" y="4797742"/>
            <a:ext cx="2053883" cy="2746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>
            <a:lvl1pPr defTabSz="347472">
              <a:defRPr sz="1300"/>
            </a:lvl1pPr>
          </a:lstStyle>
          <a:p>
            <a:pPr lvl="0">
              <a:defRPr sz="1800"/>
            </a:pPr>
            <a:fld id="{86CB4B4D-7CA3-9044-876B-883B54F8677D}" type="slidenum">
              <a:rPr sz="1300"/>
              <a:pPr lvl="0">
                <a:defRPr sz="1800"/>
              </a:pPr>
              <a:t>34</a:t>
            </a:fld>
            <a:endParaRPr sz="1300"/>
          </a:p>
        </p:txBody>
      </p:sp>
      <p:sp>
        <p:nvSpPr>
          <p:cNvPr id="688" name="Shape 688"/>
          <p:cNvSpPr/>
          <p:nvPr/>
        </p:nvSpPr>
        <p:spPr>
          <a:xfrm>
            <a:off x="341297" y="4797742"/>
            <a:ext cx="2133601" cy="3506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/>
            <a:r>
              <a:t>May 23, 2017</a:t>
            </a:r>
          </a:p>
        </p:txBody>
      </p:sp>
      <p:pic>
        <p:nvPicPr>
          <p:cNvPr id="689" name="image17.jpeg"/>
          <p:cNvPicPr/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4468114" y="478821"/>
            <a:ext cx="4382740" cy="418585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EC8EF"/>
            </a:gs>
            <a:gs pos="35000">
              <a:srgbClr val="C6D8F3"/>
            </a:gs>
            <a:gs pos="100000">
              <a:srgbClr val="E8F0FB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Shape 691"/>
          <p:cNvSpPr>
            <a:spLocks noGrp="1"/>
          </p:cNvSpPr>
          <p:nvPr>
            <p:ph type="title"/>
          </p:nvPr>
        </p:nvSpPr>
        <p:spPr>
          <a:xfrm>
            <a:off x="320977" y="243757"/>
            <a:ext cx="8593213" cy="4703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defTabSz="370331">
              <a:defRPr sz="2500"/>
            </a:lvl1pPr>
          </a:lstStyle>
          <a:p>
            <a:pPr lvl="0">
              <a:defRPr sz="1800" b="0"/>
            </a:pPr>
            <a:r>
              <a:rPr sz="2500" b="1"/>
              <a:t>Hierarchical Structure</a:t>
            </a:r>
          </a:p>
        </p:txBody>
      </p:sp>
      <p:sp>
        <p:nvSpPr>
          <p:cNvPr id="692" name="Shape 692"/>
          <p:cNvSpPr>
            <a:spLocks noGrp="1"/>
          </p:cNvSpPr>
          <p:nvPr>
            <p:ph type="sldNum" sz="quarter" idx="2"/>
          </p:nvPr>
        </p:nvSpPr>
        <p:spPr>
          <a:xfrm>
            <a:off x="6553200" y="4797742"/>
            <a:ext cx="2053883" cy="2746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>
            <a:lvl1pPr defTabSz="347472">
              <a:defRPr sz="1300"/>
            </a:lvl1pPr>
          </a:lstStyle>
          <a:p>
            <a:pPr lvl="0">
              <a:defRPr sz="1800"/>
            </a:pPr>
            <a:fld id="{86CB4B4D-7CA3-9044-876B-883B54F8677D}" type="slidenum">
              <a:rPr sz="1300"/>
              <a:pPr lvl="0">
                <a:defRPr sz="1800"/>
              </a:pPr>
              <a:t>35</a:t>
            </a:fld>
            <a:endParaRPr sz="1300"/>
          </a:p>
        </p:txBody>
      </p:sp>
      <p:sp>
        <p:nvSpPr>
          <p:cNvPr id="693" name="Shape 693"/>
          <p:cNvSpPr/>
          <p:nvPr/>
        </p:nvSpPr>
        <p:spPr>
          <a:xfrm>
            <a:off x="341297" y="4797742"/>
            <a:ext cx="2133601" cy="3506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/>
            <a:r>
              <a:t>May 23, 2017</a:t>
            </a:r>
          </a:p>
        </p:txBody>
      </p:sp>
      <p:sp>
        <p:nvSpPr>
          <p:cNvPr id="694" name="Shape 694"/>
          <p:cNvSpPr/>
          <p:nvPr/>
        </p:nvSpPr>
        <p:spPr>
          <a:xfrm>
            <a:off x="2267736" y="1037519"/>
            <a:ext cx="4911294" cy="31015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lvl="0" algn="ctr"/>
            <a:r>
              <a:rPr sz="3000" b="1" i="1">
                <a:latin typeface="Arial"/>
                <a:ea typeface="Arial"/>
                <a:cs typeface="Arial"/>
                <a:sym typeface="Arial"/>
              </a:rPr>
              <a:t>Swarm 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lvl="0" algn="ctr"/>
            <a:r>
              <a:rPr sz="3000" b="1">
                <a:latin typeface="Arial"/>
                <a:ea typeface="Arial"/>
                <a:cs typeface="Arial"/>
                <a:sym typeface="Arial"/>
              </a:rPr>
              <a:t>V</a:t>
            </a:r>
            <a:r>
              <a:rPr sz="3000" b="1" i="1">
                <a:latin typeface="Arial"/>
                <a:ea typeface="Arial"/>
                <a:cs typeface="Arial"/>
                <a:sym typeface="Arial"/>
              </a:rPr>
              <a:t> 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lvl="0" algn="ctr"/>
            <a:r>
              <a:rPr sz="3000" b="1" i="1">
                <a:latin typeface="Arial"/>
                <a:ea typeface="Arial"/>
                <a:cs typeface="Arial"/>
                <a:sym typeface="Arial"/>
              </a:rPr>
              <a:t>Testbed 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lvl="0" algn="ctr"/>
            <a:r>
              <a:rPr sz="3000" b="1">
                <a:latin typeface="Arial"/>
                <a:ea typeface="Arial"/>
                <a:cs typeface="Arial"/>
                <a:sym typeface="Arial"/>
              </a:rPr>
              <a:t>V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lvl="0" algn="ctr"/>
            <a:r>
              <a:rPr sz="3000" b="1" i="1">
                <a:latin typeface="Arial"/>
                <a:ea typeface="Arial"/>
                <a:cs typeface="Arial"/>
                <a:sym typeface="Arial"/>
              </a:rPr>
              <a:t>Boat 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lvl="0" algn="ctr"/>
            <a:r>
              <a:rPr sz="3000" b="1">
                <a:latin typeface="Arial"/>
                <a:ea typeface="Arial"/>
                <a:cs typeface="Arial"/>
                <a:sym typeface="Arial"/>
              </a:rPr>
              <a:t>V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lvl="0" algn="ctr"/>
            <a:r>
              <a:rPr sz="3000" b="1" i="1">
                <a:latin typeface="Arial"/>
                <a:ea typeface="Arial"/>
                <a:cs typeface="Arial"/>
                <a:sym typeface="Arial"/>
              </a:rPr>
              <a:t>Processor</a:t>
            </a:r>
          </a:p>
        </p:txBody>
      </p:sp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EC8EF"/>
            </a:gs>
            <a:gs pos="35000">
              <a:srgbClr val="C6D8F3"/>
            </a:gs>
            <a:gs pos="100000">
              <a:srgbClr val="E8F0FB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Shape 696"/>
          <p:cNvSpPr>
            <a:spLocks noGrp="1"/>
          </p:cNvSpPr>
          <p:nvPr>
            <p:ph type="body" idx="1"/>
          </p:nvPr>
        </p:nvSpPr>
        <p:spPr>
          <a:xfrm>
            <a:off x="341086" y="967738"/>
            <a:ext cx="4115375" cy="3751902"/>
          </a:xfrm>
          <a:prstGeom prst="rect">
            <a:avLst/>
          </a:prstGeom>
        </p:spPr>
        <p:txBody>
          <a:bodyPr lIns="0" tIns="0" rIns="0" bIns="0">
            <a:normAutofit lnSpcReduction="10000"/>
          </a:bodyPr>
          <a:lstStyle/>
          <a:p>
            <a:pPr marL="0" lvl="0" indent="0" algn="ctr">
              <a:buSzTx/>
              <a:buNone/>
              <a:defRPr sz="1800"/>
            </a:pPr>
            <a:r>
              <a:rPr sz="2400" u="sng"/>
              <a:t>Old</a:t>
            </a:r>
          </a:p>
          <a:p>
            <a:pPr marL="457200" lvl="0" indent="-457200">
              <a:defRPr sz="1800"/>
            </a:pPr>
            <a:r>
              <a:rPr sz="2400"/>
              <a:t>Our first version of a WebSocket class managed 2 message queues for each instance of supervisor.</a:t>
            </a:r>
          </a:p>
          <a:p>
            <a:pPr marL="457200" lvl="0" indent="-457200">
              <a:defRPr sz="1800"/>
            </a:pPr>
            <a:r>
              <a:rPr sz="2400"/>
              <a:t> This class also ran its own thread, relaying messages and commands between the front and back ends.</a:t>
            </a:r>
          </a:p>
        </p:txBody>
      </p:sp>
      <p:sp>
        <p:nvSpPr>
          <p:cNvPr id="697" name="Shape 697"/>
          <p:cNvSpPr>
            <a:spLocks noGrp="1"/>
          </p:cNvSpPr>
          <p:nvPr>
            <p:ph type="title"/>
          </p:nvPr>
        </p:nvSpPr>
        <p:spPr>
          <a:xfrm>
            <a:off x="320977" y="243757"/>
            <a:ext cx="8593213" cy="4703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defTabSz="370331">
              <a:defRPr sz="2500"/>
            </a:lvl1pPr>
          </a:lstStyle>
          <a:p>
            <a:pPr lvl="0">
              <a:defRPr sz="1800" b="0"/>
            </a:pPr>
            <a:r>
              <a:rPr sz="2500" b="1"/>
              <a:t>Changing the web_socket class</a:t>
            </a:r>
          </a:p>
        </p:txBody>
      </p:sp>
      <p:sp>
        <p:nvSpPr>
          <p:cNvPr id="698" name="Shape 698"/>
          <p:cNvSpPr>
            <a:spLocks noGrp="1"/>
          </p:cNvSpPr>
          <p:nvPr>
            <p:ph type="sldNum" sz="quarter" idx="2"/>
          </p:nvPr>
        </p:nvSpPr>
        <p:spPr>
          <a:xfrm>
            <a:off x="6553200" y="4797742"/>
            <a:ext cx="2053883" cy="2746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>
            <a:lvl1pPr defTabSz="347472">
              <a:defRPr sz="1300"/>
            </a:lvl1pPr>
          </a:lstStyle>
          <a:p>
            <a:pPr lvl="0">
              <a:defRPr sz="1800"/>
            </a:pPr>
            <a:fld id="{86CB4B4D-7CA3-9044-876B-883B54F8677D}" type="slidenum">
              <a:rPr sz="1300"/>
              <a:pPr lvl="0">
                <a:defRPr sz="1800"/>
              </a:pPr>
              <a:t>36</a:t>
            </a:fld>
            <a:endParaRPr sz="1300"/>
          </a:p>
        </p:txBody>
      </p:sp>
      <p:sp>
        <p:nvSpPr>
          <p:cNvPr id="699" name="Shape 699"/>
          <p:cNvSpPr/>
          <p:nvPr/>
        </p:nvSpPr>
        <p:spPr>
          <a:xfrm>
            <a:off x="341297" y="4797742"/>
            <a:ext cx="2133601" cy="3506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/>
            <a:r>
              <a:t>May 23, 2017</a:t>
            </a:r>
          </a:p>
        </p:txBody>
      </p:sp>
      <p:sp>
        <p:nvSpPr>
          <p:cNvPr id="700" name="Shape 700"/>
          <p:cNvSpPr/>
          <p:nvPr/>
        </p:nvSpPr>
        <p:spPr>
          <a:xfrm>
            <a:off x="4608286" y="967738"/>
            <a:ext cx="4115373" cy="37519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/>
          <a:p>
            <a:pPr lvl="0" algn="ctr">
              <a:spcBef>
                <a:spcPts val="700"/>
              </a:spcBef>
            </a:pPr>
            <a:r>
              <a:rPr sz="2400" u="sng">
                <a:latin typeface="Arial"/>
                <a:ea typeface="Arial"/>
                <a:cs typeface="Arial"/>
                <a:sym typeface="Arial"/>
              </a:rPr>
              <a:t>New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457200" lvl="0" indent="-457200">
              <a:spcBef>
                <a:spcPts val="700"/>
              </a:spcBef>
              <a:buSzPct val="100000"/>
              <a:buFont typeface="Arial"/>
              <a:buChar char="•"/>
            </a:pPr>
            <a:r>
              <a:rPr sz="2400">
                <a:latin typeface="Arial"/>
                <a:ea typeface="Arial"/>
                <a:cs typeface="Arial"/>
                <a:sym typeface="Arial"/>
              </a:rPr>
              <a:t>Only manages </a:t>
            </a:r>
            <a:r>
              <a:rPr sz="2400" b="1">
                <a:latin typeface="Arial"/>
                <a:ea typeface="Arial"/>
                <a:cs typeface="Arial"/>
                <a:sym typeface="Arial"/>
              </a:rPr>
              <a:t>messages_to_backend_q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457200" lvl="0" indent="-457200">
              <a:spcBef>
                <a:spcPts val="700"/>
              </a:spcBef>
              <a:buSzPct val="100000"/>
              <a:buFont typeface="Arial"/>
              <a:buChar char="•"/>
            </a:pPr>
            <a:r>
              <a:rPr sz="2400">
                <a:latin typeface="Arial"/>
                <a:ea typeface="Arial"/>
                <a:cs typeface="Arial"/>
                <a:sym typeface="Arial"/>
              </a:rPr>
              <a:t>Thread to execute commands from the front end now belongs to </a:t>
            </a:r>
            <a:r>
              <a:rPr sz="2400" b="1">
                <a:latin typeface="Arial"/>
                <a:ea typeface="Arial"/>
                <a:cs typeface="Arial"/>
                <a:sym typeface="Arial"/>
              </a:rPr>
              <a:t>Swarm</a:t>
            </a:r>
            <a:r>
              <a:rPr sz="2400">
                <a:latin typeface="Arial"/>
                <a:ea typeface="Arial"/>
                <a:cs typeface="Arial"/>
                <a:sym typeface="Arial"/>
              </a:rPr>
              <a:t> class.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457200" lvl="0" indent="-457200">
              <a:spcBef>
                <a:spcPts val="700"/>
              </a:spcBef>
              <a:buSzPct val="100000"/>
              <a:buFont typeface="Arial"/>
              <a:buChar char="•"/>
            </a:pPr>
            <a:r>
              <a:rPr sz="2400">
                <a:latin typeface="Arial"/>
                <a:ea typeface="Arial"/>
                <a:cs typeface="Arial"/>
                <a:sym typeface="Arial"/>
              </a:rPr>
              <a:t>Much simpler</a:t>
            </a:r>
          </a:p>
        </p:txBody>
      </p:sp>
      <p:sp>
        <p:nvSpPr>
          <p:cNvPr id="701" name="Shape 701"/>
          <p:cNvSpPr/>
          <p:nvPr/>
        </p:nvSpPr>
        <p:spPr>
          <a:xfrm flipH="1" flipV="1">
            <a:off x="4454028" y="949523"/>
            <a:ext cx="3" cy="3788334"/>
          </a:xfrm>
          <a:prstGeom prst="line">
            <a:avLst/>
          </a:prstGeom>
          <a:ln w="25400">
            <a:solidFill>
              <a:srgbClr val="32373B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 lvl="0">
              <a:defRPr sz="1200"/>
            </a:pPr>
            <a:endParaRPr/>
          </a:p>
        </p:txBody>
      </p:sp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EC8EF"/>
            </a:gs>
            <a:gs pos="35000">
              <a:srgbClr val="C6D8F3"/>
            </a:gs>
            <a:gs pos="100000">
              <a:srgbClr val="E8F0FB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Shape 703"/>
          <p:cNvSpPr>
            <a:spLocks noGrp="1"/>
          </p:cNvSpPr>
          <p:nvPr>
            <p:ph type="body" idx="1"/>
          </p:nvPr>
        </p:nvSpPr>
        <p:spPr>
          <a:xfrm>
            <a:off x="341086" y="967738"/>
            <a:ext cx="3441283" cy="3751902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57200" lvl="0" indent="-457200">
              <a:defRPr sz="1800"/>
            </a:pPr>
            <a:r>
              <a:rPr sz="2400"/>
              <a:t>Clear and concise names</a:t>
            </a:r>
          </a:p>
          <a:p>
            <a:pPr marL="457200" lvl="0" indent="-457200">
              <a:defRPr sz="1800"/>
            </a:pPr>
            <a:r>
              <a:rPr sz="2400"/>
              <a:t>Neat and short functions</a:t>
            </a:r>
          </a:p>
          <a:p>
            <a:pPr marL="457200" lvl="0" indent="-457200">
              <a:defRPr sz="1800"/>
            </a:pPr>
            <a:r>
              <a:rPr sz="2400"/>
              <a:t>Consistency</a:t>
            </a:r>
          </a:p>
          <a:p>
            <a:pPr marL="457200" lvl="0" indent="-457200">
              <a:defRPr sz="1800"/>
            </a:pPr>
            <a:r>
              <a:rPr sz="2400"/>
              <a:t>Generality</a:t>
            </a:r>
          </a:p>
          <a:p>
            <a:pPr marL="457200" lvl="0" indent="-457200">
              <a:defRPr sz="1800"/>
            </a:pPr>
            <a:r>
              <a:rPr sz="2400"/>
              <a:t>Function Table (instead of if-else)</a:t>
            </a:r>
          </a:p>
        </p:txBody>
      </p:sp>
      <p:sp>
        <p:nvSpPr>
          <p:cNvPr id="704" name="Shape 704"/>
          <p:cNvSpPr>
            <a:spLocks noGrp="1"/>
          </p:cNvSpPr>
          <p:nvPr>
            <p:ph type="title"/>
          </p:nvPr>
        </p:nvSpPr>
        <p:spPr>
          <a:xfrm>
            <a:off x="320977" y="243757"/>
            <a:ext cx="8593213" cy="4703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defTabSz="370331">
              <a:defRPr sz="2500"/>
            </a:lvl1pPr>
          </a:lstStyle>
          <a:p>
            <a:pPr lvl="0">
              <a:defRPr sz="1800" b="0"/>
            </a:pPr>
            <a:r>
              <a:rPr sz="2500" b="1"/>
              <a:t>Cleaning up the code</a:t>
            </a:r>
          </a:p>
        </p:txBody>
      </p:sp>
      <p:sp>
        <p:nvSpPr>
          <p:cNvPr id="705" name="Shape 705"/>
          <p:cNvSpPr>
            <a:spLocks noGrp="1"/>
          </p:cNvSpPr>
          <p:nvPr>
            <p:ph type="sldNum" sz="quarter" idx="2"/>
          </p:nvPr>
        </p:nvSpPr>
        <p:spPr>
          <a:xfrm>
            <a:off x="6553200" y="4797742"/>
            <a:ext cx="2053883" cy="2746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>
            <a:lvl1pPr defTabSz="347472">
              <a:defRPr sz="1300"/>
            </a:lvl1pPr>
          </a:lstStyle>
          <a:p>
            <a:pPr lvl="0">
              <a:defRPr sz="1800"/>
            </a:pPr>
            <a:fld id="{86CB4B4D-7CA3-9044-876B-883B54F8677D}" type="slidenum">
              <a:rPr sz="1300"/>
              <a:pPr lvl="0">
                <a:defRPr sz="1800"/>
              </a:pPr>
              <a:t>37</a:t>
            </a:fld>
            <a:endParaRPr sz="1300"/>
          </a:p>
        </p:txBody>
      </p:sp>
      <p:sp>
        <p:nvSpPr>
          <p:cNvPr id="706" name="Shape 706"/>
          <p:cNvSpPr/>
          <p:nvPr/>
        </p:nvSpPr>
        <p:spPr>
          <a:xfrm>
            <a:off x="341297" y="4797742"/>
            <a:ext cx="2133601" cy="3506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/>
            <a:r>
              <a:t>May 23, 2017</a:t>
            </a:r>
          </a:p>
        </p:txBody>
      </p:sp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EC8EF"/>
            </a:gs>
            <a:gs pos="35000">
              <a:srgbClr val="C6D8F3"/>
            </a:gs>
            <a:gs pos="100000">
              <a:srgbClr val="E8F0FB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Shape 708"/>
          <p:cNvSpPr>
            <a:spLocks noGrp="1"/>
          </p:cNvSpPr>
          <p:nvPr>
            <p:ph type="body" idx="1"/>
          </p:nvPr>
        </p:nvSpPr>
        <p:spPr>
          <a:xfrm>
            <a:off x="341087" y="967738"/>
            <a:ext cx="8364764" cy="3751902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57200" lvl="0" indent="-457200">
              <a:defRPr sz="1800"/>
            </a:pPr>
            <a:r>
              <a:rPr sz="2400"/>
              <a:t>Pylint</a:t>
            </a:r>
          </a:p>
          <a:p>
            <a:pPr marL="457200" lvl="0" indent="-457200">
              <a:defRPr sz="1800"/>
            </a:pPr>
            <a:r>
              <a:rPr sz="2400"/>
              <a:t>Docstring</a:t>
            </a:r>
          </a:p>
          <a:p>
            <a:pPr marL="457200" lvl="0" indent="-457200">
              <a:defRPr sz="1800"/>
            </a:pPr>
            <a:r>
              <a:rPr sz="2400"/>
              <a:t>Pydoc</a:t>
            </a:r>
          </a:p>
        </p:txBody>
      </p:sp>
      <p:sp>
        <p:nvSpPr>
          <p:cNvPr id="709" name="Shape 709"/>
          <p:cNvSpPr>
            <a:spLocks noGrp="1"/>
          </p:cNvSpPr>
          <p:nvPr>
            <p:ph type="title"/>
          </p:nvPr>
        </p:nvSpPr>
        <p:spPr>
          <a:xfrm>
            <a:off x="320977" y="243757"/>
            <a:ext cx="8593213" cy="4703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defTabSz="370331">
              <a:defRPr sz="2500"/>
            </a:lvl1pPr>
          </a:lstStyle>
          <a:p>
            <a:pPr lvl="0">
              <a:defRPr sz="1800" b="0"/>
            </a:pPr>
            <a:r>
              <a:rPr sz="2500" b="1"/>
              <a:t>Documentation</a:t>
            </a:r>
          </a:p>
        </p:txBody>
      </p:sp>
      <p:sp>
        <p:nvSpPr>
          <p:cNvPr id="710" name="Shape 710"/>
          <p:cNvSpPr>
            <a:spLocks noGrp="1"/>
          </p:cNvSpPr>
          <p:nvPr>
            <p:ph type="sldNum" sz="quarter" idx="2"/>
          </p:nvPr>
        </p:nvSpPr>
        <p:spPr>
          <a:xfrm>
            <a:off x="6553200" y="4797742"/>
            <a:ext cx="2053883" cy="2746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>
            <a:lvl1pPr defTabSz="347472">
              <a:defRPr sz="1300"/>
            </a:lvl1pPr>
          </a:lstStyle>
          <a:p>
            <a:pPr lvl="0">
              <a:defRPr sz="1800"/>
            </a:pPr>
            <a:fld id="{86CB4B4D-7CA3-9044-876B-883B54F8677D}" type="slidenum">
              <a:rPr sz="1300"/>
              <a:pPr lvl="0">
                <a:defRPr sz="1800"/>
              </a:pPr>
              <a:t>38</a:t>
            </a:fld>
            <a:endParaRPr sz="1300"/>
          </a:p>
        </p:txBody>
      </p:sp>
      <p:sp>
        <p:nvSpPr>
          <p:cNvPr id="711" name="Shape 711"/>
          <p:cNvSpPr/>
          <p:nvPr/>
        </p:nvSpPr>
        <p:spPr>
          <a:xfrm>
            <a:off x="341297" y="4797742"/>
            <a:ext cx="2133601" cy="3506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/>
            <a:r>
              <a:t>May 23, 2017</a:t>
            </a:r>
          </a:p>
        </p:txBody>
      </p:sp>
      <p:pic>
        <p:nvPicPr>
          <p:cNvPr id="712" name="image19.png"/>
          <p:cNvPicPr/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3521790" y="516082"/>
            <a:ext cx="5143659" cy="41113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EC8EF"/>
            </a:gs>
            <a:gs pos="35000">
              <a:srgbClr val="C6D8F3"/>
            </a:gs>
            <a:gs pos="100000">
              <a:srgbClr val="E8F0FB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Shape 714"/>
          <p:cNvSpPr>
            <a:spLocks noGrp="1"/>
          </p:cNvSpPr>
          <p:nvPr>
            <p:ph type="title"/>
          </p:nvPr>
        </p:nvSpPr>
        <p:spPr>
          <a:xfrm>
            <a:off x="320977" y="243757"/>
            <a:ext cx="8593213" cy="4703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defTabSz="370331">
              <a:defRPr sz="2500">
                <a:solidFill>
                  <a:srgbClr val="C10F1D"/>
                </a:solidFill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500" b="1">
                <a:solidFill>
                  <a:srgbClr val="C10F1D"/>
                </a:solidFill>
              </a:rPr>
              <a:t>Conclusion</a:t>
            </a:r>
          </a:p>
        </p:txBody>
      </p:sp>
      <p:sp>
        <p:nvSpPr>
          <p:cNvPr id="715" name="Shape 715"/>
          <p:cNvSpPr>
            <a:spLocks noGrp="1"/>
          </p:cNvSpPr>
          <p:nvPr>
            <p:ph type="sldNum" sz="quarter" idx="2"/>
          </p:nvPr>
        </p:nvSpPr>
        <p:spPr>
          <a:xfrm>
            <a:off x="6553200" y="4797742"/>
            <a:ext cx="2053883" cy="2746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>
            <a:lvl1pPr defTabSz="347472">
              <a:defRPr sz="1300"/>
            </a:lvl1pPr>
          </a:lstStyle>
          <a:p>
            <a:pPr lvl="0">
              <a:defRPr sz="1800"/>
            </a:pPr>
            <a:fld id="{86CB4B4D-7CA3-9044-876B-883B54F8677D}" type="slidenum">
              <a:rPr sz="1300"/>
              <a:pPr lvl="0">
                <a:defRPr sz="1800"/>
              </a:pPr>
              <a:t>39</a:t>
            </a:fld>
            <a:endParaRPr sz="1300"/>
          </a:p>
        </p:txBody>
      </p:sp>
      <p:sp>
        <p:nvSpPr>
          <p:cNvPr id="716" name="Shape 716"/>
          <p:cNvSpPr/>
          <p:nvPr/>
        </p:nvSpPr>
        <p:spPr>
          <a:xfrm>
            <a:off x="341297" y="4797742"/>
            <a:ext cx="2133601" cy="3506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/>
            <a:r>
              <a:t>May 23, 2017</a:t>
            </a:r>
          </a:p>
        </p:txBody>
      </p:sp>
      <p:pic>
        <p:nvPicPr>
          <p:cNvPr id="717" name="image20.tif"/>
          <p:cNvPicPr/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2935870" y="660309"/>
            <a:ext cx="3272260" cy="38228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EC8EF"/>
            </a:gs>
            <a:gs pos="35000">
              <a:srgbClr val="C6D8F3"/>
            </a:gs>
            <a:gs pos="100000">
              <a:srgbClr val="E8F0FB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Shape 517"/>
          <p:cNvSpPr>
            <a:spLocks noGrp="1"/>
          </p:cNvSpPr>
          <p:nvPr>
            <p:ph type="title"/>
          </p:nvPr>
        </p:nvSpPr>
        <p:spPr>
          <a:xfrm>
            <a:off x="201361" y="172938"/>
            <a:ext cx="2550196" cy="4668864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Supro Plugin</a:t>
            </a:r>
          </a:p>
          <a:p>
            <a:pPr lvl="0">
              <a:defRPr sz="1800" b="0"/>
            </a:pPr>
            <a:endParaRPr sz="2400" b="1"/>
          </a:p>
          <a:p>
            <a:pPr marL="240631" lvl="0" indent="-240631">
              <a:buSzPct val="100000"/>
              <a:defRPr sz="1800" b="0"/>
            </a:pPr>
            <a:r>
              <a:rPr sz="2000"/>
              <a:t>Communicates with </a:t>
            </a:r>
            <a:r>
              <a:rPr sz="2000" b="1"/>
              <a:t>Supervisor </a:t>
            </a:r>
            <a:r>
              <a:rPr sz="2000"/>
              <a:t>via XML-RPC</a:t>
            </a:r>
          </a:p>
          <a:p>
            <a:pPr lvl="0">
              <a:defRPr sz="1800" b="0"/>
            </a:pPr>
            <a:endParaRPr sz="2000"/>
          </a:p>
          <a:p>
            <a:pPr marL="240631" lvl="0" indent="-240631">
              <a:buSzPct val="100000"/>
              <a:defRPr sz="1800" b="0"/>
            </a:pPr>
            <a:r>
              <a:rPr sz="2000"/>
              <a:t>Monitors process status and reports it to frontend</a:t>
            </a:r>
          </a:p>
          <a:p>
            <a:pPr lvl="0">
              <a:defRPr sz="1800" b="0"/>
            </a:pPr>
            <a:endParaRPr sz="2000"/>
          </a:p>
          <a:p>
            <a:pPr marL="200526" lvl="0" indent="-200526">
              <a:buSzPct val="100000"/>
              <a:defRPr sz="1800" b="0"/>
            </a:pPr>
            <a:r>
              <a:rPr sz="2000"/>
              <a:t>Executes commands from the frontend on processors running </a:t>
            </a:r>
            <a:r>
              <a:rPr sz="2000" b="1"/>
              <a:t>Supervisor</a:t>
            </a:r>
          </a:p>
        </p:txBody>
      </p:sp>
      <p:pic>
        <p:nvPicPr>
          <p:cNvPr id="518" name="Screen Shot 2017-05-23 at 3.51.05 PM.png"/>
          <p:cNvPicPr/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2767838" y="276548"/>
            <a:ext cx="6544292" cy="4461644"/>
          </a:xfrm>
          <a:prstGeom prst="rect">
            <a:avLst/>
          </a:prstGeom>
          <a:ln w="12700">
            <a:miter lim="400000"/>
          </a:ln>
        </p:spPr>
      </p:pic>
      <p:sp>
        <p:nvSpPr>
          <p:cNvPr id="519" name="Shape 519"/>
          <p:cNvSpPr/>
          <p:nvPr/>
        </p:nvSpPr>
        <p:spPr>
          <a:xfrm>
            <a:off x="341297" y="4797742"/>
            <a:ext cx="2133601" cy="3506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/>
            <a:r>
              <a:t>May 23, 2017</a:t>
            </a:r>
          </a:p>
        </p:txBody>
      </p:sp>
      <p:sp>
        <p:nvSpPr>
          <p:cNvPr id="520" name="Shape 520"/>
          <p:cNvSpPr>
            <a:spLocks noGrp="1"/>
          </p:cNvSpPr>
          <p:nvPr>
            <p:ph type="sldNum" sz="quarter" idx="2"/>
          </p:nvPr>
        </p:nvSpPr>
        <p:spPr>
          <a:xfrm>
            <a:off x="6553200" y="4797742"/>
            <a:ext cx="2053883" cy="2746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t">
            <a:normAutofit/>
          </a:bodyPr>
          <a:lstStyle>
            <a:lvl1pPr algn="l">
              <a:defRPr sz="13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lvl="0">
              <a:defRPr sz="1800"/>
            </a:pPr>
            <a:fld id="{86CB4B4D-7CA3-9044-876B-883B54F8677D}" type="slidenum">
              <a:rPr sz="1300"/>
              <a:pPr lvl="0">
                <a:defRPr sz="1800"/>
              </a:pPr>
              <a:t>4</a:t>
            </a:fld>
            <a:endParaRPr sz="1300"/>
          </a:p>
        </p:txBody>
      </p:sp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EC8EF"/>
            </a:gs>
            <a:gs pos="35000">
              <a:srgbClr val="C6D8F3"/>
            </a:gs>
            <a:gs pos="100000">
              <a:srgbClr val="E8F0FB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Shape 719"/>
          <p:cNvSpPr>
            <a:spLocks noGrp="1"/>
          </p:cNvSpPr>
          <p:nvPr>
            <p:ph type="body" idx="1"/>
          </p:nvPr>
        </p:nvSpPr>
        <p:spPr>
          <a:xfrm>
            <a:off x="341087" y="967738"/>
            <a:ext cx="8364764" cy="3751902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>
              <a:defRPr sz="1800"/>
            </a:pPr>
            <a:r>
              <a:rPr sz="2400" dirty="0"/>
              <a:t>Multithreaded Programming</a:t>
            </a:r>
          </a:p>
          <a:p>
            <a:pPr lvl="0">
              <a:defRPr sz="1800"/>
            </a:pPr>
            <a:r>
              <a:rPr sz="2400" dirty="0"/>
              <a:t>JSON</a:t>
            </a:r>
          </a:p>
          <a:p>
            <a:pPr lvl="0">
              <a:defRPr sz="1800"/>
            </a:pPr>
            <a:r>
              <a:rPr sz="2400" dirty="0" err="1"/>
              <a:t>WebSockets</a:t>
            </a:r>
            <a:endParaRPr sz="2400" dirty="0"/>
          </a:p>
          <a:p>
            <a:pPr lvl="0">
              <a:defRPr sz="1800"/>
            </a:pPr>
            <a:r>
              <a:rPr sz="2400" dirty="0"/>
              <a:t>Logging</a:t>
            </a:r>
          </a:p>
          <a:p>
            <a:pPr lvl="0">
              <a:defRPr sz="1800"/>
            </a:pPr>
            <a:r>
              <a:rPr sz="2400" dirty="0"/>
              <a:t>The importance of source control</a:t>
            </a:r>
          </a:p>
          <a:p>
            <a:pPr lvl="0">
              <a:defRPr sz="1800"/>
            </a:pPr>
            <a:r>
              <a:rPr lang="en-US" sz="2400" dirty="0" smtClean="0"/>
              <a:t>Linux Commands</a:t>
            </a:r>
            <a:endParaRPr sz="2400" dirty="0"/>
          </a:p>
        </p:txBody>
      </p:sp>
      <p:sp>
        <p:nvSpPr>
          <p:cNvPr id="720" name="Shape 720"/>
          <p:cNvSpPr>
            <a:spLocks noGrp="1"/>
          </p:cNvSpPr>
          <p:nvPr>
            <p:ph type="title"/>
          </p:nvPr>
        </p:nvSpPr>
        <p:spPr>
          <a:xfrm>
            <a:off x="320977" y="243757"/>
            <a:ext cx="8593213" cy="4703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defTabSz="370331">
              <a:defRPr sz="2500"/>
            </a:lvl1pPr>
          </a:lstStyle>
          <a:p>
            <a:pPr lvl="0">
              <a:defRPr sz="1800" b="0"/>
            </a:pPr>
            <a:r>
              <a:rPr sz="2500" b="1"/>
              <a:t>Things we learned</a:t>
            </a:r>
          </a:p>
        </p:txBody>
      </p:sp>
      <p:sp>
        <p:nvSpPr>
          <p:cNvPr id="721" name="Shape 721"/>
          <p:cNvSpPr>
            <a:spLocks noGrp="1"/>
          </p:cNvSpPr>
          <p:nvPr>
            <p:ph type="sldNum" sz="quarter" idx="2"/>
          </p:nvPr>
        </p:nvSpPr>
        <p:spPr>
          <a:xfrm>
            <a:off x="6553200" y="4797742"/>
            <a:ext cx="2053883" cy="2746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>
            <a:lvl1pPr defTabSz="347472">
              <a:defRPr sz="1300"/>
            </a:lvl1pPr>
          </a:lstStyle>
          <a:p>
            <a:pPr lvl="0">
              <a:defRPr sz="1800"/>
            </a:pPr>
            <a:fld id="{86CB4B4D-7CA3-9044-876B-883B54F8677D}" type="slidenum">
              <a:rPr sz="1300"/>
              <a:pPr lvl="0">
                <a:defRPr sz="1800"/>
              </a:pPr>
              <a:t>40</a:t>
            </a:fld>
            <a:endParaRPr sz="1300"/>
          </a:p>
        </p:txBody>
      </p:sp>
      <p:sp>
        <p:nvSpPr>
          <p:cNvPr id="722" name="Shape 722"/>
          <p:cNvSpPr/>
          <p:nvPr/>
        </p:nvSpPr>
        <p:spPr>
          <a:xfrm>
            <a:off x="341297" y="4797742"/>
            <a:ext cx="2133601" cy="3506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/>
            <a:r>
              <a:t>May 23, 2017</a:t>
            </a:r>
          </a:p>
        </p:txBody>
      </p:sp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EC8EF"/>
            </a:gs>
            <a:gs pos="35000">
              <a:srgbClr val="C6D8F3"/>
            </a:gs>
            <a:gs pos="100000">
              <a:srgbClr val="E8F0FB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Shape 724"/>
          <p:cNvSpPr>
            <a:spLocks noGrp="1"/>
          </p:cNvSpPr>
          <p:nvPr>
            <p:ph type="body" idx="1"/>
          </p:nvPr>
        </p:nvSpPr>
        <p:spPr>
          <a:xfrm>
            <a:off x="341086" y="967738"/>
            <a:ext cx="4688116" cy="3751902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>
              <a:defRPr sz="1800"/>
            </a:pPr>
            <a:r>
              <a:rPr sz="2400"/>
              <a:t>Not having root access</a:t>
            </a:r>
          </a:p>
          <a:p>
            <a:pPr lvl="0">
              <a:defRPr sz="1800"/>
            </a:pPr>
            <a:r>
              <a:rPr sz="2400"/>
              <a:t>Constant debugging</a:t>
            </a:r>
          </a:p>
          <a:p>
            <a:pPr lvl="0">
              <a:defRPr sz="1800"/>
            </a:pPr>
            <a:r>
              <a:rPr sz="2400"/>
              <a:t>Difficulty having things installed</a:t>
            </a:r>
          </a:p>
          <a:p>
            <a:pPr lvl="0">
              <a:defRPr sz="1800"/>
            </a:pPr>
            <a:r>
              <a:rPr sz="2400"/>
              <a:t>New concepts</a:t>
            </a:r>
          </a:p>
        </p:txBody>
      </p:sp>
      <p:sp>
        <p:nvSpPr>
          <p:cNvPr id="725" name="Shape 725"/>
          <p:cNvSpPr>
            <a:spLocks noGrp="1"/>
          </p:cNvSpPr>
          <p:nvPr>
            <p:ph type="title"/>
          </p:nvPr>
        </p:nvSpPr>
        <p:spPr>
          <a:xfrm>
            <a:off x="320977" y="243757"/>
            <a:ext cx="8593213" cy="4703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defTabSz="370331">
              <a:defRPr sz="2500"/>
            </a:lvl1pPr>
          </a:lstStyle>
          <a:p>
            <a:pPr lvl="0">
              <a:defRPr sz="1800" b="0"/>
            </a:pPr>
            <a:r>
              <a:rPr sz="2500" b="1"/>
              <a:t>Challenges we faced</a:t>
            </a:r>
          </a:p>
        </p:txBody>
      </p:sp>
      <p:sp>
        <p:nvSpPr>
          <p:cNvPr id="726" name="Shape 726"/>
          <p:cNvSpPr>
            <a:spLocks noGrp="1"/>
          </p:cNvSpPr>
          <p:nvPr>
            <p:ph type="sldNum" sz="quarter" idx="2"/>
          </p:nvPr>
        </p:nvSpPr>
        <p:spPr>
          <a:xfrm>
            <a:off x="6553200" y="4797742"/>
            <a:ext cx="2053883" cy="2746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>
            <a:lvl1pPr defTabSz="347472">
              <a:defRPr sz="1300"/>
            </a:lvl1pPr>
          </a:lstStyle>
          <a:p>
            <a:pPr lvl="0">
              <a:defRPr sz="1800"/>
            </a:pPr>
            <a:fld id="{86CB4B4D-7CA3-9044-876B-883B54F8677D}" type="slidenum">
              <a:rPr sz="1300"/>
              <a:pPr lvl="0">
                <a:defRPr sz="1800"/>
              </a:pPr>
              <a:t>41</a:t>
            </a:fld>
            <a:endParaRPr sz="1300"/>
          </a:p>
        </p:txBody>
      </p:sp>
      <p:sp>
        <p:nvSpPr>
          <p:cNvPr id="727" name="Shape 727"/>
          <p:cNvSpPr/>
          <p:nvPr/>
        </p:nvSpPr>
        <p:spPr>
          <a:xfrm>
            <a:off x="341297" y="4797742"/>
            <a:ext cx="2133601" cy="3506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/>
            <a:r>
              <a:t>May 23, 2017</a:t>
            </a:r>
          </a:p>
        </p:txBody>
      </p:sp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EC8EF"/>
            </a:gs>
            <a:gs pos="35000">
              <a:srgbClr val="C6D8F3"/>
            </a:gs>
            <a:gs pos="100000">
              <a:srgbClr val="E8F0FB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Shape 729"/>
          <p:cNvSpPr>
            <a:spLocks noGrp="1"/>
          </p:cNvSpPr>
          <p:nvPr>
            <p:ph type="body" idx="1"/>
          </p:nvPr>
        </p:nvSpPr>
        <p:spPr>
          <a:xfrm>
            <a:off x="341087" y="967738"/>
            <a:ext cx="8364764" cy="3751902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0" lvl="0" indent="0">
              <a:buSzTx/>
              <a:buNone/>
              <a:defRPr sz="1800"/>
            </a:pPr>
            <a:r>
              <a:rPr sz="2400"/>
              <a:t>Interning at JPL was:</a:t>
            </a:r>
          </a:p>
          <a:p>
            <a:pPr marL="2225841" lvl="5" indent="-320841">
              <a:buFontTx/>
              <a:defRPr sz="1800"/>
            </a:pPr>
            <a:r>
              <a:rPr sz="2400"/>
              <a:t>Amazing</a:t>
            </a:r>
          </a:p>
          <a:p>
            <a:pPr marL="2225841" lvl="5" indent="-320841">
              <a:buFontTx/>
              <a:defRPr sz="1800"/>
            </a:pPr>
            <a:r>
              <a:rPr sz="2400"/>
              <a:t>Inspiring</a:t>
            </a:r>
          </a:p>
          <a:p>
            <a:pPr marL="2225841" lvl="5" indent="-320841">
              <a:buFontTx/>
              <a:defRPr sz="1800"/>
            </a:pPr>
            <a:r>
              <a:rPr sz="2400"/>
              <a:t>A tremendous learning experience</a:t>
            </a:r>
          </a:p>
          <a:p>
            <a:pPr marL="2225841" lvl="5" indent="-320841">
              <a:buFontTx/>
              <a:defRPr sz="1800"/>
            </a:pPr>
            <a:r>
              <a:rPr sz="2400"/>
              <a:t>A great place to hone our skills</a:t>
            </a:r>
          </a:p>
          <a:p>
            <a:pPr marL="2225841" lvl="5" indent="-320841">
              <a:buFontTx/>
              <a:defRPr sz="1800"/>
            </a:pPr>
            <a:r>
              <a:rPr sz="2400"/>
              <a:t>Humbling</a:t>
            </a:r>
          </a:p>
          <a:p>
            <a:pPr marL="2225841" lvl="5" indent="-320841">
              <a:buFontTx/>
              <a:defRPr sz="1800"/>
            </a:pPr>
            <a:r>
              <a:rPr sz="2400"/>
              <a:t>Hard work</a:t>
            </a:r>
          </a:p>
          <a:p>
            <a:pPr marL="2225841" lvl="5" indent="-320841">
              <a:buFontTx/>
              <a:defRPr sz="1800"/>
            </a:pPr>
            <a:r>
              <a:rPr sz="2400"/>
              <a:t>Very fun</a:t>
            </a:r>
          </a:p>
        </p:txBody>
      </p:sp>
      <p:sp>
        <p:nvSpPr>
          <p:cNvPr id="730" name="Shape 730"/>
          <p:cNvSpPr>
            <a:spLocks noGrp="1"/>
          </p:cNvSpPr>
          <p:nvPr>
            <p:ph type="title"/>
          </p:nvPr>
        </p:nvSpPr>
        <p:spPr>
          <a:xfrm>
            <a:off x="320977" y="243757"/>
            <a:ext cx="8593213" cy="4703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defTabSz="370331">
              <a:defRPr sz="2500"/>
            </a:lvl1pPr>
          </a:lstStyle>
          <a:p>
            <a:pPr lvl="0">
              <a:defRPr sz="1800" b="0"/>
            </a:pPr>
            <a:r>
              <a:rPr sz="2500" b="1"/>
              <a:t>Final Thoughts</a:t>
            </a:r>
          </a:p>
        </p:txBody>
      </p:sp>
      <p:sp>
        <p:nvSpPr>
          <p:cNvPr id="731" name="Shape 731"/>
          <p:cNvSpPr>
            <a:spLocks noGrp="1"/>
          </p:cNvSpPr>
          <p:nvPr>
            <p:ph type="sldNum" sz="quarter" idx="2"/>
          </p:nvPr>
        </p:nvSpPr>
        <p:spPr>
          <a:xfrm>
            <a:off x="6553200" y="4797742"/>
            <a:ext cx="2053883" cy="2746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>
            <a:lvl1pPr defTabSz="347472">
              <a:defRPr sz="1300"/>
            </a:lvl1pPr>
          </a:lstStyle>
          <a:p>
            <a:pPr lvl="0">
              <a:defRPr sz="1800"/>
            </a:pPr>
            <a:fld id="{86CB4B4D-7CA3-9044-876B-883B54F8677D}" type="slidenum">
              <a:rPr sz="1300"/>
              <a:pPr lvl="0">
                <a:defRPr sz="1800"/>
              </a:pPr>
              <a:t>42</a:t>
            </a:fld>
            <a:endParaRPr sz="1300"/>
          </a:p>
        </p:txBody>
      </p:sp>
      <p:sp>
        <p:nvSpPr>
          <p:cNvPr id="732" name="Shape 732"/>
          <p:cNvSpPr/>
          <p:nvPr/>
        </p:nvSpPr>
        <p:spPr>
          <a:xfrm>
            <a:off x="341297" y="4797742"/>
            <a:ext cx="2133601" cy="3506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/>
            <a:r>
              <a:t>May 23, 2017</a:t>
            </a:r>
          </a:p>
        </p:txBody>
      </p:sp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EC8EF"/>
            </a:gs>
            <a:gs pos="35000">
              <a:srgbClr val="C6D8F3"/>
            </a:gs>
            <a:gs pos="100000">
              <a:srgbClr val="E8F0FB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Shape 734"/>
          <p:cNvSpPr>
            <a:spLocks noGrp="1"/>
          </p:cNvSpPr>
          <p:nvPr>
            <p:ph type="body" idx="1"/>
          </p:nvPr>
        </p:nvSpPr>
        <p:spPr>
          <a:xfrm>
            <a:off x="341087" y="967738"/>
            <a:ext cx="8364764" cy="3751902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0" lvl="0" indent="0" defTabSz="379474">
              <a:spcBef>
                <a:spcPts val="500"/>
              </a:spcBef>
              <a:buSzTx/>
              <a:buNone/>
              <a:defRPr sz="1800"/>
            </a:pPr>
            <a:r>
              <a:rPr sz="1400">
                <a:latin typeface="Arial Black"/>
                <a:ea typeface="Arial Black"/>
                <a:cs typeface="Arial Black"/>
                <a:sym typeface="Arial Black"/>
              </a:rPr>
              <a:t>Special thanks to:</a:t>
            </a:r>
          </a:p>
          <a:p>
            <a:pPr marL="0" lvl="8" indent="1517902" defTabSz="379474">
              <a:spcBef>
                <a:spcPts val="500"/>
              </a:spcBef>
              <a:buSzTx/>
              <a:buNone/>
              <a:defRPr sz="1800"/>
            </a:pPr>
            <a:r>
              <a:rPr sz="1400">
                <a:latin typeface="Arial Black"/>
                <a:ea typeface="Arial Black"/>
                <a:cs typeface="Arial Black"/>
                <a:sym typeface="Arial Black"/>
              </a:rPr>
              <a:t>Marc Pomerantz - SIRI Mentor</a:t>
            </a:r>
          </a:p>
          <a:p>
            <a:pPr marL="0" lvl="8" indent="1517902" defTabSz="379474">
              <a:spcBef>
                <a:spcPts val="500"/>
              </a:spcBef>
              <a:buSzTx/>
              <a:buNone/>
              <a:defRPr sz="1800"/>
            </a:pPr>
            <a:r>
              <a:rPr sz="1400">
                <a:latin typeface="Arial Black"/>
                <a:ea typeface="Arial Black"/>
                <a:cs typeface="Arial Black"/>
                <a:sym typeface="Arial Black"/>
              </a:rPr>
              <a:t>Calvin Huang - Supro Developer</a:t>
            </a:r>
          </a:p>
          <a:p>
            <a:pPr marL="0" lvl="8" indent="1517902" defTabSz="379474">
              <a:spcBef>
                <a:spcPts val="500"/>
              </a:spcBef>
              <a:buSzTx/>
              <a:buNone/>
              <a:defRPr sz="1800"/>
            </a:pPr>
            <a:r>
              <a:rPr sz="1400">
                <a:latin typeface="Arial Black"/>
                <a:ea typeface="Arial Black"/>
                <a:cs typeface="Arial Black"/>
                <a:sym typeface="Arial Black"/>
              </a:rPr>
              <a:t>Michael Sandoval - Maritime Robotics</a:t>
            </a:r>
          </a:p>
          <a:p>
            <a:pPr marL="0" lvl="8" indent="1517902" defTabSz="379474">
              <a:spcBef>
                <a:spcPts val="500"/>
              </a:spcBef>
              <a:buSzTx/>
              <a:buNone/>
              <a:defRPr sz="1800"/>
            </a:pPr>
            <a:r>
              <a:rPr sz="1400">
                <a:latin typeface="Arial Black"/>
                <a:ea typeface="Arial Black"/>
                <a:cs typeface="Arial Black"/>
                <a:sym typeface="Arial Black"/>
              </a:rPr>
              <a:t>Michael Wolf - Maritime Robotics</a:t>
            </a:r>
          </a:p>
          <a:p>
            <a:pPr marL="0" lvl="8" indent="1517902" defTabSz="379474">
              <a:spcBef>
                <a:spcPts val="500"/>
              </a:spcBef>
              <a:buSzTx/>
              <a:buNone/>
              <a:defRPr sz="1800"/>
            </a:pPr>
            <a:r>
              <a:rPr sz="1400">
                <a:latin typeface="Arial Black"/>
                <a:ea typeface="Arial Black"/>
                <a:cs typeface="Arial Black"/>
                <a:sym typeface="Arial Black"/>
              </a:rPr>
              <a:t>William Adler - IT</a:t>
            </a:r>
          </a:p>
          <a:p>
            <a:pPr marL="0" lvl="8" indent="1517902" defTabSz="379474">
              <a:spcBef>
                <a:spcPts val="500"/>
              </a:spcBef>
              <a:buSzTx/>
              <a:buNone/>
              <a:defRPr sz="1800"/>
            </a:pPr>
            <a:r>
              <a:rPr sz="1400">
                <a:latin typeface="Arial Black"/>
                <a:ea typeface="Arial Black"/>
                <a:cs typeface="Arial Black"/>
                <a:sym typeface="Arial Black"/>
              </a:rPr>
              <a:t>Roslyn Soto - SIRI Coordinator</a:t>
            </a:r>
          </a:p>
          <a:p>
            <a:pPr marL="0" lvl="8" indent="1517902" defTabSz="379474">
              <a:spcBef>
                <a:spcPts val="500"/>
              </a:spcBef>
              <a:buSzTx/>
              <a:buNone/>
              <a:defRPr sz="1800"/>
            </a:pPr>
            <a:r>
              <a:rPr sz="1400">
                <a:latin typeface="Arial Black"/>
                <a:ea typeface="Arial Black"/>
                <a:cs typeface="Arial Black"/>
                <a:sym typeface="Arial Black"/>
              </a:rPr>
              <a:t>Eddie Gonzales - Education Office</a:t>
            </a:r>
          </a:p>
          <a:p>
            <a:pPr marL="0" lvl="8" indent="1517902" defTabSz="379474">
              <a:spcBef>
                <a:spcPts val="500"/>
              </a:spcBef>
              <a:buSzTx/>
              <a:buNone/>
              <a:defRPr sz="1800"/>
            </a:pPr>
            <a:r>
              <a:rPr sz="1400">
                <a:latin typeface="Arial Black"/>
                <a:ea typeface="Arial Black"/>
                <a:cs typeface="Arial Black"/>
                <a:sym typeface="Arial Black"/>
              </a:rPr>
              <a:t>Jessica Parker - Education Office</a:t>
            </a:r>
          </a:p>
          <a:p>
            <a:pPr marL="0" lvl="8" indent="1517902" defTabSz="379474">
              <a:spcBef>
                <a:spcPts val="500"/>
              </a:spcBef>
              <a:buSzTx/>
              <a:buNone/>
              <a:defRPr sz="1800"/>
            </a:pPr>
            <a:r>
              <a:rPr sz="1400">
                <a:latin typeface="Arial Black"/>
                <a:ea typeface="Arial Black"/>
                <a:cs typeface="Arial Black"/>
                <a:sym typeface="Arial Black"/>
              </a:rPr>
              <a:t>Daisy Sang - Faculty Advisor</a:t>
            </a:r>
          </a:p>
          <a:p>
            <a:pPr marL="0" lvl="4" indent="758951" defTabSz="379474">
              <a:spcBef>
                <a:spcPts val="500"/>
              </a:spcBef>
              <a:buSzTx/>
              <a:buNone/>
              <a:defRPr sz="1800"/>
            </a:pPr>
            <a:r>
              <a:rPr sz="1400">
                <a:latin typeface="Arial Black"/>
                <a:ea typeface="Arial Black"/>
                <a:cs typeface="Arial Black"/>
                <a:sym typeface="Arial Black"/>
              </a:rPr>
              <a:t>And all the wonderful people at JPL. You are all awesome!</a:t>
            </a:r>
          </a:p>
        </p:txBody>
      </p:sp>
      <p:sp>
        <p:nvSpPr>
          <p:cNvPr id="735" name="Shape 735"/>
          <p:cNvSpPr>
            <a:spLocks noGrp="1"/>
          </p:cNvSpPr>
          <p:nvPr>
            <p:ph type="title"/>
          </p:nvPr>
        </p:nvSpPr>
        <p:spPr>
          <a:xfrm>
            <a:off x="320977" y="243757"/>
            <a:ext cx="8593213" cy="4703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defTabSz="370331">
              <a:defRPr sz="2500">
                <a:solidFill>
                  <a:srgbClr val="C10F1D"/>
                </a:solidFill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500" b="1">
                <a:solidFill>
                  <a:srgbClr val="C10F1D"/>
                </a:solidFill>
              </a:rPr>
              <a:t>Acknowledgements</a:t>
            </a:r>
          </a:p>
        </p:txBody>
      </p:sp>
      <p:sp>
        <p:nvSpPr>
          <p:cNvPr id="736" name="Shape 736"/>
          <p:cNvSpPr>
            <a:spLocks noGrp="1"/>
          </p:cNvSpPr>
          <p:nvPr>
            <p:ph type="sldNum" sz="quarter" idx="2"/>
          </p:nvPr>
        </p:nvSpPr>
        <p:spPr>
          <a:xfrm>
            <a:off x="6553200" y="4797742"/>
            <a:ext cx="2053883" cy="2746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>
            <a:lvl1pPr defTabSz="347472">
              <a:defRPr sz="1300"/>
            </a:lvl1pPr>
          </a:lstStyle>
          <a:p>
            <a:pPr lvl="0">
              <a:defRPr sz="1800"/>
            </a:pPr>
            <a:fld id="{86CB4B4D-7CA3-9044-876B-883B54F8677D}" type="slidenum">
              <a:rPr sz="1300"/>
              <a:pPr lvl="0">
                <a:defRPr sz="1800"/>
              </a:pPr>
              <a:t>43</a:t>
            </a:fld>
            <a:endParaRPr sz="1300"/>
          </a:p>
        </p:txBody>
      </p:sp>
      <p:sp>
        <p:nvSpPr>
          <p:cNvPr id="737" name="Shape 737"/>
          <p:cNvSpPr/>
          <p:nvPr/>
        </p:nvSpPr>
        <p:spPr>
          <a:xfrm>
            <a:off x="341297" y="4797742"/>
            <a:ext cx="2133601" cy="3506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/>
            <a:r>
              <a:t>May 23, 2017</a:t>
            </a:r>
          </a:p>
        </p:txBody>
      </p:sp>
    </p:spTree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EC8EF"/>
            </a:gs>
            <a:gs pos="35000">
              <a:srgbClr val="C6D8F3"/>
            </a:gs>
            <a:gs pos="100000">
              <a:srgbClr val="E8F0FB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Shape 52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spcBef>
                <a:spcPts val="500"/>
              </a:spcBef>
              <a:defRPr sz="1800" b="0"/>
            </a:pPr>
            <a:r>
              <a:rPr sz="2400" b="1"/>
              <a:t>Supro</a:t>
            </a:r>
            <a:r>
              <a:rPr sz="2400"/>
              <a:t> is used for monitoring and managing processes running across an autonomous fleet.</a:t>
            </a:r>
          </a:p>
        </p:txBody>
      </p:sp>
      <p:pic>
        <p:nvPicPr>
          <p:cNvPr id="523" name="image16.png" descr="testbeds.png"/>
          <p:cNvPicPr/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1122908" y="1022350"/>
            <a:ext cx="6989352" cy="3780298"/>
          </a:xfrm>
          <a:prstGeom prst="rect">
            <a:avLst/>
          </a:prstGeom>
          <a:ln w="12700">
            <a:miter lim="400000"/>
          </a:ln>
        </p:spPr>
      </p:pic>
      <p:sp>
        <p:nvSpPr>
          <p:cNvPr id="524" name="Shape 524"/>
          <p:cNvSpPr/>
          <p:nvPr/>
        </p:nvSpPr>
        <p:spPr>
          <a:xfrm>
            <a:off x="6553200" y="4797742"/>
            <a:ext cx="2053883" cy="2746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>
            <a:lvl1pPr defTabSz="347472">
              <a:defRPr sz="13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>
              <a:defRPr sz="1800"/>
            </a:pPr>
            <a:r>
              <a:rPr sz="1300"/>
              <a:t>￼</a:t>
            </a:r>
          </a:p>
        </p:txBody>
      </p:sp>
      <p:sp>
        <p:nvSpPr>
          <p:cNvPr id="525" name="Shape 525"/>
          <p:cNvSpPr/>
          <p:nvPr/>
        </p:nvSpPr>
        <p:spPr>
          <a:xfrm>
            <a:off x="341297" y="4797742"/>
            <a:ext cx="2133601" cy="3506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/>
            <a:r>
              <a:t>May 23, 2017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EC8EF"/>
            </a:gs>
            <a:gs pos="35000">
              <a:srgbClr val="C6D8F3"/>
            </a:gs>
            <a:gs pos="100000">
              <a:srgbClr val="E8F0FB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Shape 527"/>
          <p:cNvSpPr>
            <a:spLocks noGrp="1"/>
          </p:cNvSpPr>
          <p:nvPr>
            <p:ph type="title"/>
          </p:nvPr>
        </p:nvSpPr>
        <p:spPr>
          <a:xfrm>
            <a:off x="166147" y="16956"/>
            <a:ext cx="2994505" cy="4683422"/>
          </a:xfrm>
          <a:prstGeom prst="rect">
            <a:avLst/>
          </a:prstGeom>
        </p:spPr>
        <p:txBody>
          <a:bodyPr/>
          <a:lstStyle/>
          <a:p>
            <a:pPr lvl="0">
              <a:spcBef>
                <a:spcPts val="500"/>
              </a:spcBef>
              <a:defRPr sz="1800" b="0"/>
            </a:pPr>
            <a:r>
              <a:rPr sz="2400" b="1"/>
              <a:t>Supro</a:t>
            </a:r>
            <a:r>
              <a:rPr sz="2400"/>
              <a:t> allows the user the ability to track and control multiple processors running </a:t>
            </a:r>
            <a:r>
              <a:rPr sz="2400" b="1"/>
              <a:t>supervisor</a:t>
            </a:r>
            <a:r>
              <a:rPr sz="2400"/>
              <a:t>.</a:t>
            </a:r>
          </a:p>
          <a:p>
            <a:pPr lvl="0">
              <a:spcBef>
                <a:spcPts val="500"/>
              </a:spcBef>
              <a:defRPr sz="1800" b="0"/>
            </a:pPr>
            <a:endParaRPr sz="2400"/>
          </a:p>
          <a:p>
            <a:pPr marL="240631" lvl="0" indent="-240631">
              <a:spcBef>
                <a:spcPts val="500"/>
              </a:spcBef>
              <a:buSzPct val="100000"/>
              <a:defRPr sz="1800" b="0"/>
            </a:pPr>
            <a:r>
              <a:rPr sz="2400"/>
              <a:t>Multiple processors may exist within a single vehicle</a:t>
            </a:r>
          </a:p>
          <a:p>
            <a:pPr marL="240631" lvl="0" indent="-240631">
              <a:spcBef>
                <a:spcPts val="500"/>
              </a:spcBef>
              <a:buSzPct val="100000"/>
              <a:defRPr sz="1800" b="0"/>
            </a:pPr>
            <a:r>
              <a:rPr sz="2400"/>
              <a:t>Multiple vehicles may exist in a testbed</a:t>
            </a:r>
          </a:p>
          <a:p>
            <a:pPr lvl="0">
              <a:spcBef>
                <a:spcPts val="500"/>
              </a:spcBef>
              <a:defRPr sz="1800" b="0"/>
            </a:pPr>
            <a:endParaRPr sz="2400"/>
          </a:p>
        </p:txBody>
      </p:sp>
      <p:sp>
        <p:nvSpPr>
          <p:cNvPr id="528" name="Shape 528"/>
          <p:cNvSpPr/>
          <p:nvPr/>
        </p:nvSpPr>
        <p:spPr>
          <a:xfrm>
            <a:off x="341297" y="4797742"/>
            <a:ext cx="2133601" cy="3506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/>
            <a:r>
              <a:t>May 23, 2017</a:t>
            </a:r>
          </a:p>
        </p:txBody>
      </p:sp>
      <p:sp>
        <p:nvSpPr>
          <p:cNvPr id="529" name="Shape 529"/>
          <p:cNvSpPr/>
          <p:nvPr/>
        </p:nvSpPr>
        <p:spPr>
          <a:xfrm>
            <a:off x="6553200" y="4797742"/>
            <a:ext cx="2053883" cy="2746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>
            <a:lvl1pPr defTabSz="347472">
              <a:defRPr sz="13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>
              <a:defRPr sz="1800"/>
            </a:pPr>
            <a:r>
              <a:rPr sz="1300"/>
              <a:t>￼</a:t>
            </a:r>
          </a:p>
        </p:txBody>
      </p:sp>
      <p:pic>
        <p:nvPicPr>
          <p:cNvPr id="530" name="Screen Shot 2017-05-23 at 2.51.10 PM.png"/>
          <p:cNvPicPr/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3329762" y="34477"/>
            <a:ext cx="5496639" cy="468342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EC8EF"/>
            </a:gs>
            <a:gs pos="35000">
              <a:srgbClr val="C6D8F3"/>
            </a:gs>
            <a:gs pos="100000">
              <a:srgbClr val="E8F0FB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Shape 532"/>
          <p:cNvSpPr>
            <a:spLocks noGrp="1"/>
          </p:cNvSpPr>
          <p:nvPr>
            <p:ph type="title"/>
          </p:nvPr>
        </p:nvSpPr>
        <p:spPr>
          <a:xfrm>
            <a:off x="320978" y="243756"/>
            <a:ext cx="4192315" cy="4508328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Supro Detail View</a:t>
            </a:r>
          </a:p>
          <a:p>
            <a:pPr lvl="0">
              <a:defRPr sz="1800" b="0"/>
            </a:pPr>
            <a:endParaRPr sz="2400" b="1"/>
          </a:p>
          <a:p>
            <a:pPr lvl="0">
              <a:defRPr sz="1800" b="0"/>
            </a:pPr>
            <a:r>
              <a:rPr sz="2400"/>
              <a:t>The detail view shows all processes managed by an instance of </a:t>
            </a:r>
            <a:r>
              <a:rPr sz="2400" b="1"/>
              <a:t>Supervisor</a:t>
            </a:r>
            <a:r>
              <a:rPr sz="2400"/>
              <a:t> on a single CPU.</a:t>
            </a:r>
          </a:p>
          <a:p>
            <a:pPr lvl="0">
              <a:defRPr sz="1800" b="0"/>
            </a:pPr>
            <a:endParaRPr sz="2400"/>
          </a:p>
          <a:p>
            <a:pPr lvl="0">
              <a:defRPr sz="1800" b="0"/>
            </a:pPr>
            <a:endParaRPr sz="2400"/>
          </a:p>
        </p:txBody>
      </p:sp>
      <p:pic>
        <p:nvPicPr>
          <p:cNvPr id="533" name="Screen Shot 2017-05-23 at 2.51.10 PM.png"/>
          <p:cNvPicPr/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4802908" y="-1527623"/>
            <a:ext cx="7431288" cy="6331842"/>
          </a:xfrm>
          <a:prstGeom prst="rect">
            <a:avLst/>
          </a:prstGeom>
          <a:ln w="12700">
            <a:miter lim="400000"/>
          </a:ln>
        </p:spPr>
      </p:pic>
      <p:sp>
        <p:nvSpPr>
          <p:cNvPr id="534" name="Shape 534"/>
          <p:cNvSpPr/>
          <p:nvPr/>
        </p:nvSpPr>
        <p:spPr>
          <a:xfrm>
            <a:off x="341297" y="4797742"/>
            <a:ext cx="2133601" cy="3506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/>
            <a:r>
              <a:t>May 23, 2017</a:t>
            </a:r>
          </a:p>
        </p:txBody>
      </p:sp>
      <p:sp>
        <p:nvSpPr>
          <p:cNvPr id="535" name="Shape 535"/>
          <p:cNvSpPr/>
          <p:nvPr/>
        </p:nvSpPr>
        <p:spPr>
          <a:xfrm>
            <a:off x="6553200" y="4797742"/>
            <a:ext cx="2053883" cy="2746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>
            <a:lvl1pPr defTabSz="347472">
              <a:defRPr sz="13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>
              <a:defRPr sz="1800"/>
            </a:pPr>
            <a:r>
              <a:rPr sz="1300"/>
              <a:t>￼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EC8EF"/>
            </a:gs>
            <a:gs pos="35000">
              <a:srgbClr val="C6D8F3"/>
            </a:gs>
            <a:gs pos="100000">
              <a:srgbClr val="E8F0FB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Shape 53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700">
                <a:solidFill>
                  <a:srgbClr val="808080"/>
                </a:solidFill>
              </a:rPr>
              <a:pPr lvl="0">
                <a:defRPr sz="1800">
                  <a:solidFill>
                    <a:srgbClr val="000000"/>
                  </a:solidFill>
                </a:defRPr>
              </a:pPr>
              <a:t>8</a:t>
            </a:fld>
            <a:endParaRPr sz="700">
              <a:solidFill>
                <a:srgbClr val="808080"/>
              </a:solidFill>
            </a:endParaRPr>
          </a:p>
        </p:txBody>
      </p:sp>
      <p:sp>
        <p:nvSpPr>
          <p:cNvPr id="538" name="Shape 538"/>
          <p:cNvSpPr>
            <a:spLocks noGrp="1"/>
          </p:cNvSpPr>
          <p:nvPr>
            <p:ph type="title"/>
          </p:nvPr>
        </p:nvSpPr>
        <p:spPr>
          <a:xfrm>
            <a:off x="320978" y="243756"/>
            <a:ext cx="4192315" cy="4508328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Supro Detail View</a:t>
            </a:r>
          </a:p>
          <a:p>
            <a:pPr lvl="0">
              <a:defRPr sz="1800" b="0"/>
            </a:pPr>
            <a:endParaRPr sz="2400" b="1"/>
          </a:p>
          <a:p>
            <a:pPr lvl="0">
              <a:defRPr sz="1800" b="0"/>
            </a:pPr>
            <a:r>
              <a:rPr sz="2400"/>
              <a:t>Each process shows its state.</a:t>
            </a:r>
          </a:p>
          <a:p>
            <a:pPr lvl="0">
              <a:defRPr sz="1800" b="0"/>
            </a:pPr>
            <a:endParaRPr sz="2400"/>
          </a:p>
          <a:p>
            <a:pPr lvl="0">
              <a:defRPr sz="1800" b="0"/>
            </a:pPr>
            <a:r>
              <a:rPr sz="2400" u="sng"/>
              <a:t>Process States</a:t>
            </a:r>
            <a:r>
              <a:rPr sz="2400"/>
              <a:t>:</a:t>
            </a:r>
          </a:p>
          <a:p>
            <a:pPr lvl="0">
              <a:defRPr sz="1800" b="0"/>
            </a:pPr>
            <a:endParaRPr sz="2400"/>
          </a:p>
          <a:p>
            <a:pPr marL="1383631" lvl="3" indent="-240631">
              <a:buSzPct val="100000"/>
              <a:defRPr sz="1800" b="0"/>
            </a:pPr>
            <a:r>
              <a:rPr sz="2400" b="1"/>
              <a:t>RUNNING</a:t>
            </a:r>
          </a:p>
          <a:p>
            <a:pPr marL="1383631" lvl="3" indent="-240631">
              <a:buSzPct val="100000"/>
              <a:defRPr sz="1800" b="0"/>
            </a:pPr>
            <a:r>
              <a:rPr sz="2400" b="1"/>
              <a:t>STOPPED</a:t>
            </a:r>
          </a:p>
          <a:p>
            <a:pPr marL="1383631" lvl="3" indent="-240631">
              <a:buSzPct val="100000"/>
              <a:defRPr sz="1800" b="0"/>
            </a:pPr>
            <a:r>
              <a:rPr sz="2400" b="1"/>
              <a:t>BACKOFF</a:t>
            </a:r>
          </a:p>
          <a:p>
            <a:pPr marL="1383631" lvl="3" indent="-240631">
              <a:buSzPct val="100000"/>
              <a:defRPr sz="1800" b="0"/>
            </a:pPr>
            <a:r>
              <a:rPr sz="2400" b="1"/>
              <a:t>FATAL</a:t>
            </a:r>
            <a:br>
              <a:rPr sz="2400" b="1"/>
            </a:br>
            <a:endParaRPr sz="2400" b="1"/>
          </a:p>
          <a:p>
            <a:pPr marL="1002631" lvl="2" indent="-240631">
              <a:buSzPct val="100000"/>
              <a:defRPr sz="1800" b="0"/>
            </a:pPr>
            <a:endParaRPr sz="2400" b="1"/>
          </a:p>
          <a:p>
            <a:pPr lvl="0">
              <a:defRPr sz="1800" b="0"/>
            </a:pPr>
            <a:endParaRPr sz="2400"/>
          </a:p>
          <a:p>
            <a:pPr lvl="0">
              <a:defRPr sz="1800" b="0"/>
            </a:pPr>
            <a:endParaRPr sz="2400"/>
          </a:p>
        </p:txBody>
      </p:sp>
      <p:pic>
        <p:nvPicPr>
          <p:cNvPr id="539" name="Screen Shot 2017-05-23 at 2.51.10 PM.png"/>
          <p:cNvPicPr/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4802908" y="-1527623"/>
            <a:ext cx="7431288" cy="6331842"/>
          </a:xfrm>
          <a:prstGeom prst="rect">
            <a:avLst/>
          </a:prstGeom>
          <a:ln w="12700">
            <a:miter lim="400000"/>
          </a:ln>
        </p:spPr>
      </p:pic>
      <p:sp>
        <p:nvSpPr>
          <p:cNvPr id="540" name="Shape 540"/>
          <p:cNvSpPr/>
          <p:nvPr/>
        </p:nvSpPr>
        <p:spPr>
          <a:xfrm>
            <a:off x="341297" y="4797742"/>
            <a:ext cx="2133601" cy="3506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/>
            <a:r>
              <a:t>May 23, 2017</a:t>
            </a:r>
          </a:p>
        </p:txBody>
      </p:sp>
      <p:sp>
        <p:nvSpPr>
          <p:cNvPr id="541" name="Shape 541"/>
          <p:cNvSpPr/>
          <p:nvPr/>
        </p:nvSpPr>
        <p:spPr>
          <a:xfrm>
            <a:off x="6553200" y="4797742"/>
            <a:ext cx="2053883" cy="2746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>
            <a:lvl1pPr defTabSz="347472">
              <a:defRPr sz="13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>
              <a:defRPr sz="1800"/>
            </a:pPr>
            <a:r>
              <a:rPr sz="1300"/>
              <a:t>￼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EC8EF"/>
            </a:gs>
            <a:gs pos="35000">
              <a:srgbClr val="C6D8F3"/>
            </a:gs>
            <a:gs pos="100000">
              <a:srgbClr val="E8F0FB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Shape 54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700">
                <a:solidFill>
                  <a:srgbClr val="808080"/>
                </a:solidFill>
              </a:rPr>
              <a:pPr lvl="0">
                <a:defRPr sz="1800">
                  <a:solidFill>
                    <a:srgbClr val="000000"/>
                  </a:solidFill>
                </a:defRPr>
              </a:pPr>
              <a:t>9</a:t>
            </a:fld>
            <a:endParaRPr sz="700">
              <a:solidFill>
                <a:srgbClr val="808080"/>
              </a:solidFill>
            </a:endParaRPr>
          </a:p>
        </p:txBody>
      </p:sp>
      <p:sp>
        <p:nvSpPr>
          <p:cNvPr id="544" name="Shape 544"/>
          <p:cNvSpPr>
            <a:spLocks noGrp="1"/>
          </p:cNvSpPr>
          <p:nvPr>
            <p:ph type="title"/>
          </p:nvPr>
        </p:nvSpPr>
        <p:spPr>
          <a:xfrm>
            <a:off x="320978" y="243756"/>
            <a:ext cx="4192315" cy="4508328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400" b="1"/>
              <a:t>Supro Detail View</a:t>
            </a:r>
          </a:p>
          <a:p>
            <a:pPr lvl="0">
              <a:defRPr sz="1800" b="0"/>
            </a:pPr>
            <a:endParaRPr sz="2400" b="1"/>
          </a:p>
          <a:p>
            <a:pPr lvl="0">
              <a:defRPr sz="1800" b="0"/>
            </a:pPr>
            <a:r>
              <a:rPr sz="2400"/>
              <a:t>Users may </a:t>
            </a:r>
            <a:r>
              <a:rPr sz="2400" b="1"/>
              <a:t>start</a:t>
            </a:r>
            <a:r>
              <a:rPr sz="2400"/>
              <a:t> and </a:t>
            </a:r>
            <a:r>
              <a:rPr sz="2400" b="1"/>
              <a:t>stop</a:t>
            </a:r>
            <a:r>
              <a:rPr sz="2400"/>
              <a:t> processes and can also pull up a processes </a:t>
            </a:r>
            <a:r>
              <a:rPr sz="2400" b="1"/>
              <a:t>Tail-log</a:t>
            </a:r>
            <a:r>
              <a:rPr sz="2400"/>
              <a:t>.</a:t>
            </a:r>
          </a:p>
          <a:p>
            <a:pPr lvl="0">
              <a:defRPr sz="1800" b="0"/>
            </a:pPr>
            <a:endParaRPr sz="2400"/>
          </a:p>
          <a:p>
            <a:pPr lvl="0">
              <a:defRPr sz="1800" b="0"/>
            </a:pPr>
            <a:endParaRPr sz="2400"/>
          </a:p>
        </p:txBody>
      </p:sp>
      <p:pic>
        <p:nvPicPr>
          <p:cNvPr id="545" name="Screen Shot 2017-05-23 at 2.51.10 PM.png"/>
          <p:cNvPicPr/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4802908" y="-1527623"/>
            <a:ext cx="7431288" cy="6331842"/>
          </a:xfrm>
          <a:prstGeom prst="rect">
            <a:avLst/>
          </a:prstGeom>
          <a:ln w="12700">
            <a:miter lim="400000"/>
          </a:ln>
        </p:spPr>
      </p:pic>
      <p:sp>
        <p:nvSpPr>
          <p:cNvPr id="546" name="Shape 546"/>
          <p:cNvSpPr/>
          <p:nvPr/>
        </p:nvSpPr>
        <p:spPr>
          <a:xfrm>
            <a:off x="341297" y="4797742"/>
            <a:ext cx="2133601" cy="3506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/>
            <a:r>
              <a:t>May 23, 2017</a:t>
            </a:r>
          </a:p>
        </p:txBody>
      </p:sp>
      <p:sp>
        <p:nvSpPr>
          <p:cNvPr id="547" name="Shape 547"/>
          <p:cNvSpPr/>
          <p:nvPr/>
        </p:nvSpPr>
        <p:spPr>
          <a:xfrm>
            <a:off x="6553200" y="4797742"/>
            <a:ext cx="2053883" cy="2746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>
            <a:lvl1pPr defTabSz="347472">
              <a:defRPr sz="13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>
              <a:defRPr sz="1800"/>
            </a:pPr>
            <a:r>
              <a:rPr sz="1300"/>
              <a:t>￼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32373B"/>
      </a:accent1>
      <a:accent2>
        <a:srgbClr val="EE2737"/>
      </a:accent2>
      <a:accent3>
        <a:srgbClr val="BA0C2F"/>
      </a:accent3>
      <a:accent4>
        <a:srgbClr val="410706"/>
      </a:accent4>
      <a:accent5>
        <a:srgbClr val="6083AA"/>
      </a:accent5>
      <a:accent6>
        <a:srgbClr val="8F8F8F"/>
      </a:accent6>
      <a:hlink>
        <a:srgbClr val="0000FF"/>
      </a:hlink>
      <a:folHlink>
        <a:srgbClr val="FF00FF"/>
      </a:folHlink>
    </a:clrScheme>
    <a:fontScheme name="Default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rgbClr val="32373B"/>
          </a:solidFill>
          <a:prstDash val="solid"/>
          <a:bevel/>
        </a:ln>
        <a:effectLst>
          <a:outerShdw blurRad="38100" dist="23000" dir="5400000" rotWithShape="0">
            <a:srgbClr val="000000">
              <a:alpha val="35000"/>
            </a:srgbClr>
          </a:outerShdw>
        </a:effectLst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457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32373B"/>
          </a:solidFill>
          <a:prstDash val="solid"/>
          <a:bevel/>
        </a:ln>
        <a:effectLst>
          <a:outerShdw blurRad="38100" dist="23000" dir="5400000" rotWithShape="0">
            <a:srgbClr val="000000">
              <a:alpha val="35000"/>
            </a:srgbClr>
          </a:outerShdw>
        </a:effectLst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457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1_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32373B"/>
      </a:accent1>
      <a:accent2>
        <a:srgbClr val="EE2737"/>
      </a:accent2>
      <a:accent3>
        <a:srgbClr val="BA0C2F"/>
      </a:accent3>
      <a:accent4>
        <a:srgbClr val="410706"/>
      </a:accent4>
      <a:accent5>
        <a:srgbClr val="6083AA"/>
      </a:accent5>
      <a:accent6>
        <a:srgbClr val="8F8F8F"/>
      </a:accent6>
      <a:hlink>
        <a:srgbClr val="0000FF"/>
      </a:hlink>
      <a:folHlink>
        <a:srgbClr val="FF00FF"/>
      </a:folHlink>
    </a:clrScheme>
    <a:fontScheme name="Default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rgbClr val="32373B"/>
          </a:solidFill>
          <a:prstDash val="solid"/>
          <a:bevel/>
        </a:ln>
        <a:effectLst>
          <a:outerShdw blurRad="38100" dist="23000" dir="5400000" rotWithShape="0">
            <a:srgbClr val="000000">
              <a:alpha val="35000"/>
            </a:srgbClr>
          </a:outerShdw>
        </a:effectLst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457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32373B"/>
          </a:solidFill>
          <a:prstDash val="solid"/>
          <a:bevel/>
        </a:ln>
        <a:effectLst>
          <a:outerShdw blurRad="38100" dist="23000" dir="5400000" rotWithShape="0">
            <a:srgbClr val="000000">
              <a:alpha val="35000"/>
            </a:srgbClr>
          </a:outerShdw>
        </a:effectLst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457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2_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32373B"/>
      </a:accent1>
      <a:accent2>
        <a:srgbClr val="EE2737"/>
      </a:accent2>
      <a:accent3>
        <a:srgbClr val="BA0C2F"/>
      </a:accent3>
      <a:accent4>
        <a:srgbClr val="410706"/>
      </a:accent4>
      <a:accent5>
        <a:srgbClr val="6083AA"/>
      </a:accent5>
      <a:accent6>
        <a:srgbClr val="8F8F8F"/>
      </a:accent6>
      <a:hlink>
        <a:srgbClr val="0000FF"/>
      </a:hlink>
      <a:folHlink>
        <a:srgbClr val="FF00FF"/>
      </a:folHlink>
    </a:clrScheme>
    <a:fontScheme name="Default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rgbClr val="32373B"/>
          </a:solidFill>
          <a:prstDash val="solid"/>
          <a:bevel/>
        </a:ln>
        <a:effectLst>
          <a:outerShdw blurRad="38100" dist="23000" dir="5400000" rotWithShape="0">
            <a:srgbClr val="000000">
              <a:alpha val="35000"/>
            </a:srgbClr>
          </a:outerShdw>
        </a:effectLst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457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32373B"/>
          </a:solidFill>
          <a:prstDash val="solid"/>
          <a:bevel/>
        </a:ln>
        <a:effectLst>
          <a:outerShdw blurRad="38100" dist="23000" dir="5400000" rotWithShape="0">
            <a:srgbClr val="000000">
              <a:alpha val="35000"/>
            </a:srgbClr>
          </a:outerShdw>
        </a:effectLst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457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4.xml><?xml version="1.0" encoding="utf-8"?>
<a:theme xmlns:a="http://schemas.openxmlformats.org/drawingml/2006/main" name="3_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32373B"/>
      </a:accent1>
      <a:accent2>
        <a:srgbClr val="EE2737"/>
      </a:accent2>
      <a:accent3>
        <a:srgbClr val="BA0C2F"/>
      </a:accent3>
      <a:accent4>
        <a:srgbClr val="410706"/>
      </a:accent4>
      <a:accent5>
        <a:srgbClr val="6083AA"/>
      </a:accent5>
      <a:accent6>
        <a:srgbClr val="8F8F8F"/>
      </a:accent6>
      <a:hlink>
        <a:srgbClr val="0000FF"/>
      </a:hlink>
      <a:folHlink>
        <a:srgbClr val="FF00FF"/>
      </a:folHlink>
    </a:clrScheme>
    <a:fontScheme name="Default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rgbClr val="32373B"/>
          </a:solidFill>
          <a:prstDash val="solid"/>
          <a:bevel/>
        </a:ln>
        <a:effectLst>
          <a:outerShdw blurRad="38100" dist="23000" dir="5400000" rotWithShape="0">
            <a:srgbClr val="000000">
              <a:alpha val="35000"/>
            </a:srgbClr>
          </a:outerShdw>
        </a:effectLst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457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32373B"/>
          </a:solidFill>
          <a:prstDash val="solid"/>
          <a:bevel/>
        </a:ln>
        <a:effectLst>
          <a:outerShdw blurRad="38100" dist="23000" dir="5400000" rotWithShape="0">
            <a:srgbClr val="000000">
              <a:alpha val="35000"/>
            </a:srgbClr>
          </a:outerShdw>
        </a:effectLst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457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5.xml><?xml version="1.0" encoding="utf-8"?>
<a:theme xmlns:a="http://schemas.openxmlformats.org/drawingml/2006/main" name="4_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32373B"/>
      </a:accent1>
      <a:accent2>
        <a:srgbClr val="EE2737"/>
      </a:accent2>
      <a:accent3>
        <a:srgbClr val="BA0C2F"/>
      </a:accent3>
      <a:accent4>
        <a:srgbClr val="410706"/>
      </a:accent4>
      <a:accent5>
        <a:srgbClr val="6083AA"/>
      </a:accent5>
      <a:accent6>
        <a:srgbClr val="8F8F8F"/>
      </a:accent6>
      <a:hlink>
        <a:srgbClr val="0000FF"/>
      </a:hlink>
      <a:folHlink>
        <a:srgbClr val="FF00FF"/>
      </a:folHlink>
    </a:clrScheme>
    <a:fontScheme name="Default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rgbClr val="32373B"/>
          </a:solidFill>
          <a:prstDash val="solid"/>
          <a:bevel/>
        </a:ln>
        <a:effectLst>
          <a:outerShdw blurRad="38100" dist="23000" dir="5400000" rotWithShape="0">
            <a:srgbClr val="000000">
              <a:alpha val="35000"/>
            </a:srgbClr>
          </a:outerShdw>
        </a:effectLst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457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32373B"/>
          </a:solidFill>
          <a:prstDash val="solid"/>
          <a:bevel/>
        </a:ln>
        <a:effectLst>
          <a:outerShdw blurRad="38100" dist="23000" dir="5400000" rotWithShape="0">
            <a:srgbClr val="000000">
              <a:alpha val="35000"/>
            </a:srgbClr>
          </a:outerShdw>
        </a:effectLst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457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6.xml><?xml version="1.0" encoding="utf-8"?>
<a:theme xmlns:a="http://schemas.openxmlformats.org/drawingml/2006/main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32373B"/>
      </a:accent1>
      <a:accent2>
        <a:srgbClr val="EE2737"/>
      </a:accent2>
      <a:accent3>
        <a:srgbClr val="BA0C2F"/>
      </a:accent3>
      <a:accent4>
        <a:srgbClr val="410706"/>
      </a:accent4>
      <a:accent5>
        <a:srgbClr val="6083AA"/>
      </a:accent5>
      <a:accent6>
        <a:srgbClr val="8F8F8F"/>
      </a:accent6>
      <a:hlink>
        <a:srgbClr val="0000FF"/>
      </a:hlink>
      <a:folHlink>
        <a:srgbClr val="FF00FF"/>
      </a:folHlink>
    </a:clrScheme>
    <a:fontScheme name="Default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rgbClr val="32373B"/>
          </a:solidFill>
          <a:prstDash val="solid"/>
          <a:bevel/>
        </a:ln>
        <a:effectLst>
          <a:outerShdw blurRad="38100" dist="23000" dir="5400000" rotWithShape="0">
            <a:srgbClr val="000000">
              <a:alpha val="35000"/>
            </a:srgbClr>
          </a:outerShdw>
        </a:effectLst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457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32373B"/>
          </a:solidFill>
          <a:prstDash val="solid"/>
          <a:bevel/>
        </a:ln>
        <a:effectLst>
          <a:outerShdw blurRad="38100" dist="23000" dir="5400000" rotWithShape="0">
            <a:srgbClr val="000000">
              <a:alpha val="35000"/>
            </a:srgbClr>
          </a:outerShdw>
        </a:effectLst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457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1310</Words>
  <Application>Microsoft Office PowerPoint</Application>
  <PresentationFormat>On-screen Show (16:9)</PresentationFormat>
  <Paragraphs>293</Paragraphs>
  <Slides>44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5</vt:i4>
      </vt:variant>
      <vt:variant>
        <vt:lpstr>Slide Titles</vt:lpstr>
      </vt:variant>
      <vt:variant>
        <vt:i4>44</vt:i4>
      </vt:variant>
    </vt:vector>
  </HeadingPairs>
  <TitlesOfParts>
    <vt:vector size="49" baseType="lpstr">
      <vt:lpstr>Default</vt:lpstr>
      <vt:lpstr>1_Default</vt:lpstr>
      <vt:lpstr>2_Default</vt:lpstr>
      <vt:lpstr>3_Default</vt:lpstr>
      <vt:lpstr>4_Default</vt:lpstr>
      <vt:lpstr>Slide 1</vt:lpstr>
      <vt:lpstr>Outline</vt:lpstr>
      <vt:lpstr>Introduction to Supro</vt:lpstr>
      <vt:lpstr>Supro Plugin  Communicates with Supervisor via XML-RPC  Monitors process status and reports it to frontend  Executes commands from the frontend on processors running Supervisor</vt:lpstr>
      <vt:lpstr>Supro is used for monitoring and managing processes running across an autonomous fleet.</vt:lpstr>
      <vt:lpstr>Supro allows the user the ability to track and control multiple processors running supervisor.  Multiple processors may exist within a single vehicle Multiple vehicles may exist in a testbed </vt:lpstr>
      <vt:lpstr>Supro Detail View  The detail view shows all processes managed by an instance of Supervisor on a single CPU.  </vt:lpstr>
      <vt:lpstr>Supro Detail View  Each process shows its state.  Process States:  RUNNING STOPPED BACKOFF FATAL    </vt:lpstr>
      <vt:lpstr>Supro Detail View  Users may start and stop processes and can also pull up a processes Tail-log.  </vt:lpstr>
      <vt:lpstr>Why did we develop Supro?  Supervisor has a dashboard already but it is limited to displaying one instance of supervisor per web browser window.</vt:lpstr>
      <vt:lpstr>Why did we develop Supro?  We wanted to have multiple instances of Supervisor displayed in one dashboard.</vt:lpstr>
      <vt:lpstr>Objectives</vt:lpstr>
      <vt:lpstr>Our approach</vt:lpstr>
      <vt:lpstr>Early Development / Initial Research</vt:lpstr>
      <vt:lpstr>Supervisor</vt:lpstr>
      <vt:lpstr>Supro WebSocket</vt:lpstr>
      <vt:lpstr>SockJS</vt:lpstr>
      <vt:lpstr>Supro Data Transfer</vt:lpstr>
      <vt:lpstr>Supro Back End</vt:lpstr>
      <vt:lpstr>_supervisor_update_q</vt:lpstr>
      <vt:lpstr>Supro Front End</vt:lpstr>
      <vt:lpstr>_messages_to_backend_q</vt:lpstr>
      <vt:lpstr>Supro Multithreading</vt:lpstr>
      <vt:lpstr>Building and Testing</vt:lpstr>
      <vt:lpstr>First WebSocket Class</vt:lpstr>
      <vt:lpstr>Incorporating the Front-end</vt:lpstr>
      <vt:lpstr>Building RPMs</vt:lpstr>
      <vt:lpstr>New Features</vt:lpstr>
      <vt:lpstr>Stop/Start/Restart All</vt:lpstr>
      <vt:lpstr>Supro Logging</vt:lpstr>
      <vt:lpstr>Testbeds</vt:lpstr>
      <vt:lpstr>Testbeds</vt:lpstr>
      <vt:lpstr>Supro Exception Handling</vt:lpstr>
      <vt:lpstr>Refactor</vt:lpstr>
      <vt:lpstr>Hierarchical Structure</vt:lpstr>
      <vt:lpstr>Changing the web_socket class</vt:lpstr>
      <vt:lpstr>Cleaning up the code</vt:lpstr>
      <vt:lpstr>Documentation</vt:lpstr>
      <vt:lpstr>Conclusion</vt:lpstr>
      <vt:lpstr>Things we learned</vt:lpstr>
      <vt:lpstr>Challenges we faced</vt:lpstr>
      <vt:lpstr>Final Thoughts</vt:lpstr>
      <vt:lpstr>Acknowledgements</vt:lpstr>
      <vt:lpstr>Slide 44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Aileen</dc:creator>
  <cp:lastModifiedBy>Aileen</cp:lastModifiedBy>
  <cp:revision>3</cp:revision>
  <dcterms:modified xsi:type="dcterms:W3CDTF">2017-05-24T05:57:50Z</dcterms:modified>
</cp:coreProperties>
</file>